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19"/>
  </p:notesMasterIdLst>
  <p:handoutMasterIdLst>
    <p:handoutMasterId r:id="rId20"/>
  </p:handoutMasterIdLst>
  <p:sldIdLst>
    <p:sldId id="388" r:id="rId2"/>
    <p:sldId id="490" r:id="rId3"/>
    <p:sldId id="491" r:id="rId4"/>
    <p:sldId id="492" r:id="rId5"/>
    <p:sldId id="493" r:id="rId6"/>
    <p:sldId id="494" r:id="rId7"/>
    <p:sldId id="495" r:id="rId8"/>
    <p:sldId id="496" r:id="rId9"/>
    <p:sldId id="497" r:id="rId10"/>
    <p:sldId id="498" r:id="rId11"/>
    <p:sldId id="499" r:id="rId12"/>
    <p:sldId id="500" r:id="rId13"/>
    <p:sldId id="501" r:id="rId14"/>
    <p:sldId id="502" r:id="rId15"/>
    <p:sldId id="503" r:id="rId16"/>
    <p:sldId id="504" r:id="rId17"/>
    <p:sldId id="453" r:id="rId18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36712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980728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20486" y="-20539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59546B-D670-4ED8-B7B6-0986EFE0A683}"/>
              </a:ext>
            </a:extLst>
          </p:cNvPr>
          <p:cNvSpPr txBox="1"/>
          <p:nvPr/>
        </p:nvSpPr>
        <p:spPr>
          <a:xfrm>
            <a:off x="3995936" y="3140968"/>
            <a:ext cx="486003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Тема 21. Кассационное производство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4980211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Таким образом, суть кассации сегодня сводится к тому, что участники уголовного процесса могут обращаться лишь в органы прокуратуры и суда для принесения кассационного протеста (жалобы) и только в определенных случаях и по определенным основаниям.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58443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Порядок подачи процессуальных документов в суд кассационной инстанции определяет, что кассационная жалоба подается (а кассационный протест приносится):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на вступившие в законную силу приговоры, определения, постановления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районных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(городских) судов,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апелляционные определения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областных, Минского городского судов - 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президиумы областных, Минского городского судов;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 вступившие в законную силу приговоры, определения, постановления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областных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Минского городского судов, если они не являлись предметом апелляционного рассмотрения в Верховном Суде, - в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судебную коллегию по уголовным делам Верховного Суда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26469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общему правилу уголовное дело по кассационным жалобе или протесту рассматривается в судебном заседании суда кассационной инстанции в течение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одного месяца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Этот срок в случае значительного объема или особой сложности уголовного дела, а также при наличии других уважительных причин может быть продлен председателями областных, Минского городского судов либо Председателем Верховного Суда или его заместителями до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трех месяцев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 заседании суда, рассматривающего уголовное дело в кассационном порядке, участие прокурора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обязательно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 судебном заседании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могут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принимать участие также иные участники уголовного процесса. При рассмотрении уголовного дела все вопросы решаются большинством голосов судей суда кассационной инстанции.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результате рассмотрения уголовного дела суд кассационной инстанции вправе: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 оставить кассационные жалобу или протест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без удовлетворения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отменить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приговор, определение, постановление суда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прекратить производство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по уголовному делу;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3) отменить приговор (апелляционное определение), постановление суда и передать уголовное дело в суд на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новое судебное разбирательство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(апелляционное рассмотрение);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4) внести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изменения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в приговор, определение, постановление суда и апелляционное определение.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264696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Основаниями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к отмене или изменению приговора при рассмотрении уголовного дела в кассационном порядке являются повлекшие вынесение незаконного судебного решения и (или) несоответствие назначенного судом наказания либо примененной иной меры уголовной ответственности тяжести преступления и личности обвиняемого (ч. 1 ст. 417-3 УПК):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неправильное применение уголовного закона;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существенные нарушения уголовно-процессуального закона.</a:t>
            </a: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1206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Важно!!!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 рассмотрении уголовного дела суд кассационной инстанции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 связан доводами кассационных жалобы или протеста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и обязан проверить производство по делу в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полном объеме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(ч. 1 ст. 417-4 УПК).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по уголовному делу осуждены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несколько лиц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а жалоба для рассмотрения в судебном заседании суда кассационной инстанции подана либо протест принесен в отношении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одного или части осужденных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суд кассационной инстанции обязан проверить уголовное дело в отношении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всех осужденных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9716" y="332656"/>
            <a:ext cx="7886700" cy="584430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Важно!!!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Суд кассационной инстанции вправе изменить приговор, определение, постановление суда и апелляционное определение по основаниям,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ухудшающим положение осужденного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лишь по кассационным жалобам потерпевшего, частного обвинителя, их представителей, кассационному протесту.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 допускаются применение закона о более тяжком преступлении, усиление наказания, применение более строгой иной меры уголовной ответственности, за исключением случаев, когда это было вызвано неправильным выборам наказания или порядком применения наказаний.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6" y="260648"/>
            <a:ext cx="8964488" cy="640871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Понятие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сущность и значение производства по пересмотру судебных решений судов первой и апелляционной инстанций (кассационное производство), отличие от апелляционного производства. Сроки пересмотра в кассационном порядке приговора, определения, постановления суда, вступивших в законную силу. Лица, имеющие право на подачу жалобы и принесение протеста в кассационном порядке, а также право на обращение к прокурору с заявлением о принесении кассационного протеста. Содержание кассационных жалоб и протеста. Порядок подачи кассационной жалобы, принесения кассационного протеста в суд кассационной инстанции. Действия суда кассационной инстанции при поступлении уголовного дела с кассационным протестом или кассационной жалобой. Возвращение кассационных жалобы или протеста без их рассмотрения. Пределы полномочий суда кассационной инстанции.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Сроки и порядок рассмотрения уголовного дела судом кассационной инстанции. Решения суда кассационной инстанции. Структура и содержание определения суда кассационной инстанции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76963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изменения связаны с тем, что в уголовный процесс в новом облике возвращается институт кассации, видоизменяются надзорное и апелляционное производство, а также вводится специальное (заочное) производство. В связи с этим в УПК вносятся существенные корректировки и уточняется ряд процессуальных прав и обязанностей участников уголовного процесса. Закон N 199-З предусматривает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переформатирование процедур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надзорного обжалования и опротестования судебных решений, а также апелляционного порядка пересмотра приговоров и решений Верховного Суда, вынесенных им по первой инстанции. В целом предложения разработчиков состояли в том, что бы в самом Верховном Суде создавать специальную апелляционную коллегию для рассмотрения таких жалоб и протестов.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2008"/>
            <a:ext cx="8892480" cy="6597352"/>
          </a:xfrm>
        </p:spPr>
        <p:txBody>
          <a:bodyPr>
            <a:noAutofit/>
          </a:bodyPr>
          <a:lstStyle/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УПК возвращается институт кассации (гл. 42 УПК), однако в ином виде, и его предназначение существенно отличается от кассации, существовавшей еще в советской модели уголовного судопроизводства. Ожидается, что введение института кассационного производства обеспечит гражданам более широкий доступ к инструментам обжалования, а также повысит эффективность пересмотра постановлений, вступивших в законную силу.</a:t>
            </a:r>
          </a:p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Итак, по кассационным жалобе или протесту суд кассационной инстанции проверяет законность приговора, определения, постановления суда,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вступивших в законную силу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При этом судом кассационной инстанции является суд, рассматривающий в кассационном порядке уголовное дело по жалобе или протесту на приговор, определение или постановление суда первой инстанции, вступившие в законную силу, и (или) определение суда апелляционной инстанции.</a:t>
            </a:r>
          </a:p>
          <a:p>
            <a:pPr algn="just"/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Отдельно оговаривается, какие дела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не подлежат пересмотру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в кассационном порядке (ч. 2 ст. 404 УПК). Это: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1) приговоры, определения, постановления областных, Минского городского судов, если они являлись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 предметом апелляционного рассмотрения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 Верховном Суде, а также Верховного Суда, вынесенные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 первой инстанции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2) определения, постановления, вынесенные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 случаях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передачи уголовного дела в другой суд; передачи уголовного дела из суда, которому оно подсудно, в другой суд; направления уголовного дела по подсудности; приостановления производства по уголовному делу; прекращения производства по уголовному делу в судебном заседании; вынесения определения (постановления) о применении мер воздействия к лицу за нарушение порядка судебного заседания; рассмотрения замечаний на краткий протокол, протокол судебного заседания,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или видеозапись хода судебного заседания; разрешения ходатайств; разрешения вопроса о возможности рассмотрения уголовного дела в отсутствие кого-либо из участников уголовного процесса; представления и исследования доказательств; допроса обвиняемого; допроса свидетеля, к которому применены меры безопасности; допроса несовершеннолетних свидетелей и потерпевших; проведения экспертизы в судебном заседании; осмотра местности и помещения; проведения следственного эксперимента; освидетельствования; возобновления судебного следствия.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26469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Право на обращение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в суд кассационной инстанции имеют </a:t>
            </a: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осужденный, </a:t>
            </a: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оправданный, </a:t>
            </a: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их защитники и законные представители, </a:t>
            </a: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потерпевший, частный обвинитель и другие лица.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Эти лица вправе обжаловать в кассационном порядке приговор, определение, постановление суда,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вступившие в законную силу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Также они вправе обратиться с заявлением о принесении кассационного протеста к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должностным лицам прокуратуры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Заявление о принесении кассационного протеста должно быть рассмотрено не позднее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одного месяца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со дня его поступления, а в случае истребования уголовного дела - не позднее одного месяца со дня поступления дела.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 случае значительного объема или особой сложности уголовного дела, а также при наличии других уважительных причин этот срок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может быть продлен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до двух месяцев со дня поступления дела. Продлить срок вправе прокурор,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управомоченный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 принесение кассационного протеста.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332656"/>
            <a:ext cx="7886700" cy="5844307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рамках кассационного производства предусмотрено, что кассационный протест на вступившие в законную силу оправдательный приговор либо определение, постановление суда о прекращении производства по уголовному делу, а также на обвинительный приговор, определение, постановление суда по основаниям, которые могут повлечь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ухудшение положения осужденного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вправе принести Генпрокурор или его заместители, прокуроры областей, города Минска.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548680"/>
            <a:ext cx="7886700" cy="5628283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Кроме этого,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кассационный протест вправе приносить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(ч. 3 ст. 405 УПК):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 Председатель Верховного Суда, Генпрокурор или их заместители - на приговоры, определения, постановления любого суда Республики Беларусь;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 председатели областных, Минского городского судов, прокуроры областей, города Минска - на приговоры, определения, постановления районных (городских) судов и (или) апелляционные определения судебных коллегий по уголовным делам соответственно областных, Минского городского судов.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260648"/>
            <a:ext cx="7886700" cy="5772299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этом важно обратить внимание, что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пересмотр в кассационном порядке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обвинительного приговора, определения, постановления суда в связи с необходимостью применения закона о более тяжком преступлении, за мягкостью наказания, иных мер уголовной ответственности или по иным основаниям, влекущим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ухудшение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положения осужденного, а также пересмотр оправдательного приговора либо определения, постановления суда о прекращении производства по уголовному делу допускаются в течение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одного года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по вступлении их в законную силу и лишь по кассационным жалобе и (или) протесту, поданным по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указанным выше основаниям.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2934</TotalTime>
  <Words>334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183</cp:revision>
  <dcterms:created xsi:type="dcterms:W3CDTF">2004-05-05T13:26:46Z</dcterms:created>
  <dcterms:modified xsi:type="dcterms:W3CDTF">2023-09-13T06:01:52Z</dcterms:modified>
</cp:coreProperties>
</file>