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E4240C-CC95-4C2F-A97A-6FA2B12A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1C772C1-4678-4CFB-A74B-B2638BE8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F707CE-0AB0-44B8-969D-7125DBA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9C34BB-3D01-4E25-A4F2-E80D1A0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FD3A2D-DC28-4C07-A937-55D5676B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81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3597-1F32-4698-9BDE-8E631F7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472DA1-11B8-4739-8E24-E2F0F8162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BD0A6A-39E8-49C2-AFF4-C7AFF64E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5E0812-8B5D-4670-854B-38BF050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9AD31C-2096-4F6F-B4F3-FB90865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7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9976321-285C-4582-9891-31AB5CD52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6E10EEE-F370-4BED-B541-03B70B10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BA45FB-8304-490A-B959-395281C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5406C7-4F9A-4609-A7DE-74D0158B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D2DD6-53DC-4FF2-A92F-9697BB3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7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29593-A4E1-4D75-BC7F-54CB5BC8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9F4842-5152-44E6-8054-9982A1C1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9D1E2E-16C2-42B2-8EAB-66A45B17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73875D-CFAE-4977-A36B-0A3ED8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49FECA-C5CE-48F7-A602-3D7114F1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139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C5DAC4-711D-4B58-B188-C5D0D109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531BE9-4B75-4A38-A0E5-CF0553FE0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AF353F-B806-4CC6-A5EA-433F171B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047749-AEAE-48F5-AD82-22CAF9C2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96AF2C-0E3C-42C8-A969-F167C75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42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BC0430-372C-4C7E-BE54-E85DA239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AC72A0-4556-42F6-BEF0-5E2057D1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AE37C9-C884-4CEF-B69A-A559DC28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98B30B-D9D5-4F89-9937-EAA7511C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F382B91-C5E0-4CA5-89D7-498980D3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ED0975-462A-4CAC-ABB1-27A6FB9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D0512-D327-4F96-9525-59E11D6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0D12CF-6C2C-4240-9BD3-C878782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97A65F9-23AF-4E1C-9ED3-28AE3F66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12A5D67-C142-4AD2-9A84-5AF97D26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23DBDE4-8377-4EE7-B840-01B95E8E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F96A42E-F827-483E-90B6-4DE7408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E0F88BB-2AD2-4ACF-BDDC-2A277A3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729EA2-6630-4261-9A5C-65C495DF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44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42ACA8-70DE-405E-9121-76165EA4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4EC39F-DFFB-41CA-B31A-5A75DCF7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C21B2EF-525A-4DB2-A2C6-8A3EF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AB6A6F3-ACF4-4598-82CD-FB980360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38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12FDA40-F20F-4B48-A9CD-7F94DF7E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BC2ED1-D74F-4B44-A842-2068AEA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932609-DD06-4387-AB9A-B7791C9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27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EEEF12-86CF-4A27-9079-0BBD61BC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B4B339-2111-48A3-8899-C5C6F5BA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2EFAF5-4774-4B19-9A8C-9CC15389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997F2F-BBE1-4675-B31E-7EBD04D4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D07FB2B-CC03-42CD-8A51-47919F3D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8C1337-6593-4609-A6DC-FC582ABD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2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15B6D-0428-4E8D-B8A8-CD92821A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6745572-8A72-4DEC-8B33-EB534E8D5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2F0EC1-F192-42AD-8F2E-255F263A9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0FC694-C894-4F3D-ADC1-A62C365A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0698B4-821D-425F-993C-03DCCF43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67ED75-FE03-4DC3-8B8C-7F90132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5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D0645-0B42-44B8-BA60-62CC2AC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C55ACB-1FDD-4AB8-A7DD-218B3EFB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A1BB73-DB9D-477E-9644-6B1191A94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42026D-785B-4679-B89C-5CEB909E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41AB2B-D4C0-4093-AC8B-ACF212EA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2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712397" y="1"/>
            <a:ext cx="10479603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48549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>
            <a:off x="-25625" y="0"/>
            <a:ext cx="12217625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2" y="512010"/>
            <a:ext cx="1826349" cy="19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501444" y="3429000"/>
            <a:ext cx="11189110" cy="32008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/>
            <a:r>
              <a:rPr lang="ru-RU" sz="5400" b="1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Судоустройство</a:t>
            </a:r>
          </a:p>
          <a:p>
            <a:pPr algn="ctr"/>
            <a:r>
              <a:rPr lang="ru-RU" sz="5400" b="1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Тема 9. Нотариат Республики Беларусь.  </a:t>
            </a:r>
          </a:p>
          <a:p>
            <a:pPr algn="r"/>
            <a:r>
              <a:rPr lang="ru-RU" sz="4000" b="1" i="1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Подготовил </a:t>
            </a:r>
            <a:r>
              <a:rPr lang="ru-RU" sz="4000" b="1" i="1" dirty="0" err="1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П.В.Мытник</a:t>
            </a:r>
            <a:endParaRPr lang="x-none" sz="4000" b="1" i="1" dirty="0"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74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6200000" scaled="1"/>
                <a:tileRect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988FCF-D184-4999-B514-AA486588743B}"/>
              </a:ext>
            </a:extLst>
          </p:cNvPr>
          <p:cNvSpPr txBox="1"/>
          <p:nvPr/>
        </p:nvSpPr>
        <p:spPr>
          <a:xfrm>
            <a:off x="3760342" y="6629876"/>
            <a:ext cx="6246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310ADD-D201-4E3F-A691-CD61B4AEC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50" y="103203"/>
            <a:ext cx="1859098" cy="2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9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принципы НД: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законность;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беспристрастность. Нотариусы не вправе совершать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нотар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 действия, результаты которых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 для них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имущ-ый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иной личный интерес;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независимость;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тайна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нотар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-го действия.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3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Нотариальная тайна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сведения по совершенному нотариальному действию, а также иные сведения, полученные при совершении нотариального действия или обращении к нотариусу либо иному лицу, заинтересованного лица, в том числе о его личных неимущественных и (или) имущественных правах и обязанностях.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Нотариальная тайна является охраняемой законом тайной.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9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Лица, совершающие нотариальные действия, их компетенция.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нотариусы;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УДЛ;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должностные лица диппредставительств и консульских учреждений РБ.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Нотариусом в РБ может быть гр-н РБ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высшее юридическое образование и стаж работы по юридической специальности не менее трех лет, прошедший в случаях, установленных Законом, профессиональную стажировку в качестве стажера, сдавший квалификационный экзамен, получивший свидетельство на осуществление нотариальной деятельности, отвечающий иным требованиям законодательства.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7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сдачи КЭ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претенденты обязаны пройти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стаж-ку в качестве стажера нотариуса в НК, НБ сроком до 1 года, а лица,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приобретение статуса нотариуса после 3-летнего перерыва в работе в качестве нотариуса, - до 3 месяцев.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проходят после перерыва в работе в качестве нотариуса до 3 лет.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3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Полномочия нотариуса: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совершение нотариальных действий;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истребование сведений и (или) документов;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составление проектов сделок, согласий, заявлений и иных нотариальных документов;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изготовление копий документов и выписок из документов;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 по вопросам совершения НД;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совершение иных действий,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актами.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9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Нотариус обязан: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членом Белорусской нотариальной палаты;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заключить договор страхования гражданской ответственности нотариуса за причинение нотариусом вреда имуществу (в том числе имущественным правам) гражданина или юридического лица в связи с осуществлением нотариальной деятельности (далее – договор страхования гражданской ответственности нотариуса);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исполнять решения БНП, ТНП, принятые в пределах их компетенции, предусмотренной настоящим Законом, иными актами законодательства, Уставом БНР и др.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1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Полномочия нотариуса </a:t>
            </a:r>
            <a:r>
              <a:rPr lang="ru-RU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приост-ся</a:t>
            </a: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избрания нотариуса в государственный орган или иную организацию на период работы на постоянной основе – до истечения срока полномочий;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призыва нотариуса на срочную военную службу – до окончания службы;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нотариуса на альтернативную службу – до окончания службы;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ухода за ребенком в возрасте до трех лет – на время осуществления ухода и др.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71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Дисциплинарные взыскания:</a:t>
            </a:r>
            <a:b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x-none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замечание;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выговор;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строгий выговор;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исключение из членов Белорусской нотариальной палаты.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3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Организационные формы деятельности нотариата.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осуществления НД деятельности нотариусами являются: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-нотариальные конторы (НК),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-нотариальные бюро (НБ).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 и НБ  не являются ЮЛ.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9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УЧЕБНОГО МАТЕРИАЛА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Понятие, задачи и основные этапы развития нотариата в Республике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Принципы нотариальной деятельности. Лица, совершающие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нотариальные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действия. Требования, предъявляемые к лицам, которые претендуют на приобретение статуса нотариуса. Присяга, статус нотариусов. Правила профессиональной этики нотариуса. Организационные формы деятельности нотариата.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Белорусская нотариальная палата, территориальные нотариальные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Регулирование нотариальной деятельности и руководство нотариатом в Республике Беларусь.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08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НК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образуется (упраздняется) по решению соответствующей территориальной нотариальной палаты по согласованию с главным управлением юстиции.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Нотариальная контора не является юридическим лицом.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1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25" y="25888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Органами Белорусской нотариальной палаты являются: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общее собрание (собрание уполномоченных) Белорусской нотариальной палаты – высший орган БНП;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правление Белорусской нотариальной палаты;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председатель Белорусской нотариальной палаты;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ревизионная и дисциплинарная комиссии Белорусской нотариальной палаты.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71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Заключение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Нотариат – предупредительное (превентивное) правосудие.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71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Нотариат в Республике Беларусь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нотариусов, уполномоченных должностных лиц местных исполнительных и распорядительных органов, дипломатических агентов дипломатических представительств Республики Беларусь и консульских должностных лиц консульских учреждений Республики Беларусь.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74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Нотариат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институт, занимающийся удостоверением сделок и приданием юридической силы различным документам (доверенностям, копиям документов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85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Подлежат нотариальному удостоверению договоры: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Брачный договор заключаются в письменной форме и подлежат нотариальному удостоверению (ст.13-1 Кодекса Республики Беларусь о браке и семье);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ренты (ст.554, 572 ГК),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суррогатного материнства (ст.52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КоБиС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ст.21 Закона от 07.01.2012 № 341-З «О вспомогательных репродуктивных технологиях»);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завещание (ст.1044 ГК) и др.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4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Нотариат призван обеспечивать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прав и законных интересов физических лиц, в том числе индивидуальных предпринимателей (далее, если не указано иное, – граждане), и юридических лиц, государственных интересов путем совершения от имени Республики Беларусь нотариальных действий.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86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Нотариальная деятельность (НД) в РБ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совершение от имени Республики Беларусь нотариусами, уполномоченными должностными лицами, должностными лицами загранучреждений нотариальных действий, а также оказание нотариусами услуг правового и технического характера.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8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Особенности НД-</a:t>
            </a:r>
            <a:r>
              <a:rPr lang="ru-RU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сти</a:t>
            </a: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 правовой деятельностью, направленной на закрепление приобретаемых прав и обязанностей участников гражданских и иных правоотношений;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юридически значимой, что означает наличие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-их последствий при возникновении конкретных ситуаций;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эта деятельность облегчает защиту П и ЗИ в будущем;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предметом НД являются бесспорные дела.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87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Задачи НД: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защиты П и ЗИ граждан и ЮЛ,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госинтересов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путем совершения НД;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сделок, бесспорных прав и фактов в целях придания им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-й достоверности и обеспечения стабильности гражданского оборота;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оказание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юрпомощи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порядке,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законод-вом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 уважит-го отношения к закону.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143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921</Words>
  <Application>Microsoft Office PowerPoint</Application>
  <PresentationFormat>Произвольный</PresentationFormat>
  <Paragraphs>92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СОДЕРЖАНИЕ УЧЕБНОГО МАТЕРИАЛА</vt:lpstr>
      <vt:lpstr>Нотариат в Республике Беларусь </vt:lpstr>
      <vt:lpstr>Нотариат</vt:lpstr>
      <vt:lpstr> Подлежат нотариальному удостоверению договоры: </vt:lpstr>
      <vt:lpstr>Нотариат призван обеспечивать </vt:lpstr>
      <vt:lpstr>Нотариальная деятельность (НД) в РБ</vt:lpstr>
      <vt:lpstr>Особенности НД-сти:</vt:lpstr>
      <vt:lpstr>Задачи НД:</vt:lpstr>
      <vt:lpstr>Основные принципы НД:</vt:lpstr>
      <vt:lpstr>Нотариальная тайна </vt:lpstr>
      <vt:lpstr>Лица, совершающие нотариальные действия, их компетенция. </vt:lpstr>
      <vt:lpstr>Нотариусом в РБ может быть гр-н РБ</vt:lpstr>
      <vt:lpstr>До сдачи КЭ </vt:lpstr>
      <vt:lpstr>Полномочия нотариуса: </vt:lpstr>
      <vt:lpstr>Нотариус обязан: </vt:lpstr>
      <vt:lpstr>Полномочия нотариуса приост-ся:</vt:lpstr>
      <vt:lpstr> Дисциплинарные взыскания: </vt:lpstr>
      <vt:lpstr> Организационные формы деятельности нотариата. </vt:lpstr>
      <vt:lpstr>НК</vt:lpstr>
      <vt:lpstr>Органами Белорусской нотариальной палаты являются: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Сташкевич</dc:creator>
  <cp:lastModifiedBy>Мытник </cp:lastModifiedBy>
  <cp:revision>13</cp:revision>
  <dcterms:created xsi:type="dcterms:W3CDTF">2022-12-16T07:17:24Z</dcterms:created>
  <dcterms:modified xsi:type="dcterms:W3CDTF">2024-08-26T11:17:05Z</dcterms:modified>
</cp:coreProperties>
</file>