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31"/>
  </p:notesMasterIdLst>
  <p:handoutMasterIdLst>
    <p:handoutMasterId r:id="rId32"/>
  </p:handoutMasterIdLst>
  <p:sldIdLst>
    <p:sldId id="393" r:id="rId2"/>
    <p:sldId id="394" r:id="rId3"/>
    <p:sldId id="391" r:id="rId4"/>
    <p:sldId id="328" r:id="rId5"/>
    <p:sldId id="366" r:id="rId6"/>
    <p:sldId id="367" r:id="rId7"/>
    <p:sldId id="368" r:id="rId8"/>
    <p:sldId id="369" r:id="rId9"/>
    <p:sldId id="370" r:id="rId10"/>
    <p:sldId id="372" r:id="rId11"/>
    <p:sldId id="373" r:id="rId12"/>
    <p:sldId id="374" r:id="rId13"/>
    <p:sldId id="334" r:id="rId14"/>
    <p:sldId id="330" r:id="rId15"/>
    <p:sldId id="355" r:id="rId16"/>
    <p:sldId id="342" r:id="rId17"/>
    <p:sldId id="343" r:id="rId18"/>
    <p:sldId id="344" r:id="rId19"/>
    <p:sldId id="345" r:id="rId20"/>
    <p:sldId id="392" r:id="rId21"/>
    <p:sldId id="376" r:id="rId22"/>
    <p:sldId id="377" r:id="rId23"/>
    <p:sldId id="395" r:id="rId24"/>
    <p:sldId id="378" r:id="rId25"/>
    <p:sldId id="380" r:id="rId26"/>
    <p:sldId id="381" r:id="rId27"/>
    <p:sldId id="382" r:id="rId28"/>
    <p:sldId id="383" r:id="rId29"/>
    <p:sldId id="396" r:id="rId30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85" d="100"/>
          <a:sy n="85" d="100"/>
        </p:scale>
        <p:origin x="-1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4A261D-58D5-441D-B77E-2B95C2C7B75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7E73B8A-5B71-4A19-AB56-CD4E151A20DC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Основные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направления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надзорной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деятельности</a:t>
          </a:r>
        </a:p>
      </dgm:t>
    </dgm:pt>
    <dgm:pt modelId="{5D1A9E9C-CFFF-4B78-9300-BE10D50D55C9}" type="parTrans" cxnId="{327AE5E0-43E3-4BFE-AA54-C51B6D27FAD7}">
      <dgm:prSet/>
      <dgm:spPr/>
      <dgm:t>
        <a:bodyPr/>
        <a:lstStyle/>
        <a:p>
          <a:endParaRPr lang="ru-RU"/>
        </a:p>
      </dgm:t>
    </dgm:pt>
    <dgm:pt modelId="{780B54E9-B594-4DF4-A2F8-F4623E8A3758}" type="sibTrans" cxnId="{327AE5E0-43E3-4BFE-AA54-C51B6D27FAD7}">
      <dgm:prSet/>
      <dgm:spPr/>
      <dgm:t>
        <a:bodyPr/>
        <a:lstStyle/>
        <a:p>
          <a:endParaRPr lang="ru-RU"/>
        </a:p>
      </dgm:t>
    </dgm:pt>
    <dgm:pt modelId="{B88B24A6-DA53-445E-AB82-B1FACD5BEB7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при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осущест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хоз-ой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эконом.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деят-ти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7AD217F-9519-4E96-974B-62C2F6BFDFB9}" type="parTrans" cxnId="{B7FBEAF0-86D8-4D37-A0E4-D08C0F4432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43031ED-D3B2-4DD6-9D67-F84848BFBFDF}" type="sibTrans" cxnId="{B7FBEAF0-86D8-4D37-A0E4-D08C0F443293}">
      <dgm:prSet/>
      <dgm:spPr/>
      <dgm:t>
        <a:bodyPr/>
        <a:lstStyle/>
        <a:p>
          <a:endParaRPr lang="ru-RU"/>
        </a:p>
      </dgm:t>
    </dgm:pt>
    <dgm:pt modelId="{B86A2DB5-BEA4-49D5-B921-C087C726662C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трудовых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 социальных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 граждан</a:t>
          </a:r>
        </a:p>
      </dgm:t>
    </dgm:pt>
    <dgm:pt modelId="{B12C8537-1B09-46EB-93FD-55EE5514B274}" type="parTrans" cxnId="{6F7E38DF-DE6C-459D-8F97-8F8EE48FCE02}">
      <dgm:prSet/>
      <dgm:spPr/>
      <dgm:t>
        <a:bodyPr/>
        <a:lstStyle/>
        <a:p>
          <a:endParaRPr lang="ru-RU"/>
        </a:p>
      </dgm:t>
    </dgm:pt>
    <dgm:pt modelId="{1480EE74-2771-4546-AEB1-C7531FF6AD65}" type="sibTrans" cxnId="{6F7E38DF-DE6C-459D-8F97-8F8EE48FCE02}">
      <dgm:prSet/>
      <dgm:spPr/>
      <dgm:t>
        <a:bodyPr/>
        <a:lstStyle/>
        <a:p>
          <a:endParaRPr lang="ru-RU"/>
        </a:p>
      </dgm:t>
    </dgm:pt>
    <dgm:pt modelId="{2763FA1C-2500-400F-82C3-252B397CE1A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 профилактике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правонарушений</a:t>
          </a:r>
        </a:p>
      </dgm:t>
    </dgm:pt>
    <dgm:pt modelId="{FF62E330-3B51-4B35-A631-7A4D24A31DDA}" type="parTrans" cxnId="{5A1868C6-3781-46B6-B6C2-19E672DA4EA0}">
      <dgm:prSet/>
      <dgm:spPr/>
      <dgm:t>
        <a:bodyPr/>
        <a:lstStyle/>
        <a:p>
          <a:endParaRPr lang="ru-RU"/>
        </a:p>
      </dgm:t>
    </dgm:pt>
    <dgm:pt modelId="{1FABC4A4-2429-45B0-A4BB-F0E7E11BB7F8}" type="sibTrans" cxnId="{5A1868C6-3781-46B6-B6C2-19E672DA4EA0}">
      <dgm:prSet/>
      <dgm:spPr/>
      <dgm:t>
        <a:bodyPr/>
        <a:lstStyle/>
        <a:p>
          <a:endParaRPr lang="ru-RU"/>
        </a:p>
      </dgm:t>
    </dgm:pt>
    <dgm:pt modelId="{02693EC9-FA21-4763-9462-AA024C9C06E1}" type="pres">
      <dgm:prSet presAssocID="{8D4A261D-58D5-441D-B77E-2B95C2C7B7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3E182D8-895C-4996-8B18-4661AFE4C2B2}" type="pres">
      <dgm:prSet presAssocID="{17E73B8A-5B71-4A19-AB56-CD4E151A20DC}" presName="hierRoot1" presStyleCnt="0">
        <dgm:presLayoutVars>
          <dgm:hierBranch/>
        </dgm:presLayoutVars>
      </dgm:prSet>
      <dgm:spPr/>
    </dgm:pt>
    <dgm:pt modelId="{1607813D-5304-497E-B92F-DAD16D87E7BF}" type="pres">
      <dgm:prSet presAssocID="{17E73B8A-5B71-4A19-AB56-CD4E151A20DC}" presName="rootComposite1" presStyleCnt="0"/>
      <dgm:spPr/>
    </dgm:pt>
    <dgm:pt modelId="{102D1038-D80F-4C97-A815-4D776382B5C9}" type="pres">
      <dgm:prSet presAssocID="{17E73B8A-5B71-4A19-AB56-CD4E151A20DC}" presName="rootText1" presStyleLbl="node0" presStyleIdx="0" presStyleCnt="1" custScaleX="205908" custScaleY="239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15851E-9D5D-4AA6-BB2F-1F98D122BB21}" type="pres">
      <dgm:prSet presAssocID="{17E73B8A-5B71-4A19-AB56-CD4E151A20D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B3F97E-093D-44B7-AE4C-4E9252E11B11}" type="pres">
      <dgm:prSet presAssocID="{17E73B8A-5B71-4A19-AB56-CD4E151A20DC}" presName="hierChild2" presStyleCnt="0"/>
      <dgm:spPr/>
    </dgm:pt>
    <dgm:pt modelId="{D98144A2-92A6-4302-AB0E-C95776A38227}" type="pres">
      <dgm:prSet presAssocID="{77AD217F-9519-4E96-974B-62C2F6BFDFB9}" presName="Name35" presStyleLbl="parChTrans1D2" presStyleIdx="0" presStyleCnt="3"/>
      <dgm:spPr/>
      <dgm:t>
        <a:bodyPr/>
        <a:lstStyle/>
        <a:p>
          <a:endParaRPr lang="ru-RU"/>
        </a:p>
      </dgm:t>
    </dgm:pt>
    <dgm:pt modelId="{6E94DAFF-F968-478B-A1E8-03FA71881B87}" type="pres">
      <dgm:prSet presAssocID="{B88B24A6-DA53-445E-AB82-B1FACD5BEB72}" presName="hierRoot2" presStyleCnt="0">
        <dgm:presLayoutVars>
          <dgm:hierBranch/>
        </dgm:presLayoutVars>
      </dgm:prSet>
      <dgm:spPr/>
    </dgm:pt>
    <dgm:pt modelId="{26DA7110-950E-4DA9-881C-FBFC8ED34C7A}" type="pres">
      <dgm:prSet presAssocID="{B88B24A6-DA53-445E-AB82-B1FACD5BEB72}" presName="rootComposite" presStyleCnt="0"/>
      <dgm:spPr/>
    </dgm:pt>
    <dgm:pt modelId="{27DDD546-B984-484E-BE72-EE15B80C08EE}" type="pres">
      <dgm:prSet presAssocID="{B88B24A6-DA53-445E-AB82-B1FACD5BEB72}" presName="rootText" presStyleLbl="node2" presStyleIdx="0" presStyleCnt="3" custScaleX="136269" custScaleY="2850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E8613B-627B-4536-9BAD-7B5D69D20A29}" type="pres">
      <dgm:prSet presAssocID="{B88B24A6-DA53-445E-AB82-B1FACD5BEB72}" presName="rootConnector" presStyleLbl="node2" presStyleIdx="0" presStyleCnt="3"/>
      <dgm:spPr/>
      <dgm:t>
        <a:bodyPr/>
        <a:lstStyle/>
        <a:p>
          <a:endParaRPr lang="ru-RU"/>
        </a:p>
      </dgm:t>
    </dgm:pt>
    <dgm:pt modelId="{36E97FF7-9498-4E64-A7F8-006B683290EE}" type="pres">
      <dgm:prSet presAssocID="{B88B24A6-DA53-445E-AB82-B1FACD5BEB72}" presName="hierChild4" presStyleCnt="0"/>
      <dgm:spPr/>
    </dgm:pt>
    <dgm:pt modelId="{9A92FB44-F997-44EC-88C7-65A806B049FE}" type="pres">
      <dgm:prSet presAssocID="{B88B24A6-DA53-445E-AB82-B1FACD5BEB72}" presName="hierChild5" presStyleCnt="0"/>
      <dgm:spPr/>
    </dgm:pt>
    <dgm:pt modelId="{20DCA337-D839-424F-B860-33227130FD59}" type="pres">
      <dgm:prSet presAssocID="{B12C8537-1B09-46EB-93FD-55EE5514B274}" presName="Name35" presStyleLbl="parChTrans1D2" presStyleIdx="1" presStyleCnt="3"/>
      <dgm:spPr/>
      <dgm:t>
        <a:bodyPr/>
        <a:lstStyle/>
        <a:p>
          <a:endParaRPr lang="ru-RU"/>
        </a:p>
      </dgm:t>
    </dgm:pt>
    <dgm:pt modelId="{242932BA-BFCA-4E05-9ED3-0C611237EB94}" type="pres">
      <dgm:prSet presAssocID="{B86A2DB5-BEA4-49D5-B921-C087C726662C}" presName="hierRoot2" presStyleCnt="0">
        <dgm:presLayoutVars>
          <dgm:hierBranch/>
        </dgm:presLayoutVars>
      </dgm:prSet>
      <dgm:spPr/>
    </dgm:pt>
    <dgm:pt modelId="{9B2E5894-8578-491A-8234-53CDDE391624}" type="pres">
      <dgm:prSet presAssocID="{B86A2DB5-BEA4-49D5-B921-C087C726662C}" presName="rootComposite" presStyleCnt="0"/>
      <dgm:spPr/>
    </dgm:pt>
    <dgm:pt modelId="{54708243-03AA-4584-A6DE-8F6D4E94D032}" type="pres">
      <dgm:prSet presAssocID="{B86A2DB5-BEA4-49D5-B921-C087C726662C}" presName="rootText" presStyleLbl="node2" presStyleIdx="1" presStyleCnt="3" custScaleX="132946" custScaleY="2872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5DD3BA-3567-46A7-90A4-0393A6036E5F}" type="pres">
      <dgm:prSet presAssocID="{B86A2DB5-BEA4-49D5-B921-C087C726662C}" presName="rootConnector" presStyleLbl="node2" presStyleIdx="1" presStyleCnt="3"/>
      <dgm:spPr/>
      <dgm:t>
        <a:bodyPr/>
        <a:lstStyle/>
        <a:p>
          <a:endParaRPr lang="ru-RU"/>
        </a:p>
      </dgm:t>
    </dgm:pt>
    <dgm:pt modelId="{AFB6AC2B-CC70-4887-8370-BBC488B18565}" type="pres">
      <dgm:prSet presAssocID="{B86A2DB5-BEA4-49D5-B921-C087C726662C}" presName="hierChild4" presStyleCnt="0"/>
      <dgm:spPr/>
    </dgm:pt>
    <dgm:pt modelId="{6BFBD289-DD70-49BE-8C23-61825043848E}" type="pres">
      <dgm:prSet presAssocID="{B86A2DB5-BEA4-49D5-B921-C087C726662C}" presName="hierChild5" presStyleCnt="0"/>
      <dgm:spPr/>
    </dgm:pt>
    <dgm:pt modelId="{34782150-EA2C-49E1-8322-ACBE59090A4D}" type="pres">
      <dgm:prSet presAssocID="{FF62E330-3B51-4B35-A631-7A4D24A31DDA}" presName="Name35" presStyleLbl="parChTrans1D2" presStyleIdx="2" presStyleCnt="3"/>
      <dgm:spPr/>
      <dgm:t>
        <a:bodyPr/>
        <a:lstStyle/>
        <a:p>
          <a:endParaRPr lang="ru-RU"/>
        </a:p>
      </dgm:t>
    </dgm:pt>
    <dgm:pt modelId="{1746A8A7-758E-4317-BC4F-1F1FB0F94878}" type="pres">
      <dgm:prSet presAssocID="{2763FA1C-2500-400F-82C3-252B397CE1A2}" presName="hierRoot2" presStyleCnt="0">
        <dgm:presLayoutVars>
          <dgm:hierBranch/>
        </dgm:presLayoutVars>
      </dgm:prSet>
      <dgm:spPr/>
    </dgm:pt>
    <dgm:pt modelId="{5ECEFF8C-7340-43C0-9460-B30D2670E5D1}" type="pres">
      <dgm:prSet presAssocID="{2763FA1C-2500-400F-82C3-252B397CE1A2}" presName="rootComposite" presStyleCnt="0"/>
      <dgm:spPr/>
    </dgm:pt>
    <dgm:pt modelId="{DAB53A8B-DF54-4922-AA1B-113979B7FD98}" type="pres">
      <dgm:prSet presAssocID="{2763FA1C-2500-400F-82C3-252B397CE1A2}" presName="rootText" presStyleLbl="node2" presStyleIdx="2" presStyleCnt="3" custScaleX="120844" custScaleY="2886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48040A-22BC-4325-B350-4D1459A8DC99}" type="pres">
      <dgm:prSet presAssocID="{2763FA1C-2500-400F-82C3-252B397CE1A2}" presName="rootConnector" presStyleLbl="node2" presStyleIdx="2" presStyleCnt="3"/>
      <dgm:spPr/>
      <dgm:t>
        <a:bodyPr/>
        <a:lstStyle/>
        <a:p>
          <a:endParaRPr lang="ru-RU"/>
        </a:p>
      </dgm:t>
    </dgm:pt>
    <dgm:pt modelId="{9862757E-65CE-40A6-B3D5-F176296D47AE}" type="pres">
      <dgm:prSet presAssocID="{2763FA1C-2500-400F-82C3-252B397CE1A2}" presName="hierChild4" presStyleCnt="0"/>
      <dgm:spPr/>
    </dgm:pt>
    <dgm:pt modelId="{690DCBE5-F903-46F5-85FB-34D771F6AC41}" type="pres">
      <dgm:prSet presAssocID="{2763FA1C-2500-400F-82C3-252B397CE1A2}" presName="hierChild5" presStyleCnt="0"/>
      <dgm:spPr/>
    </dgm:pt>
    <dgm:pt modelId="{C0F860E7-CBCA-43A7-9F47-DCC9638293F9}" type="pres">
      <dgm:prSet presAssocID="{17E73B8A-5B71-4A19-AB56-CD4E151A20DC}" presName="hierChild3" presStyleCnt="0"/>
      <dgm:spPr/>
    </dgm:pt>
  </dgm:ptLst>
  <dgm:cxnLst>
    <dgm:cxn modelId="{6F7E38DF-DE6C-459D-8F97-8F8EE48FCE02}" srcId="{17E73B8A-5B71-4A19-AB56-CD4E151A20DC}" destId="{B86A2DB5-BEA4-49D5-B921-C087C726662C}" srcOrd="1" destOrd="0" parTransId="{B12C8537-1B09-46EB-93FD-55EE5514B274}" sibTransId="{1480EE74-2771-4546-AEB1-C7531FF6AD65}"/>
    <dgm:cxn modelId="{B7FBEAF0-86D8-4D37-A0E4-D08C0F443293}" srcId="{17E73B8A-5B71-4A19-AB56-CD4E151A20DC}" destId="{B88B24A6-DA53-445E-AB82-B1FACD5BEB72}" srcOrd="0" destOrd="0" parTransId="{77AD217F-9519-4E96-974B-62C2F6BFDFB9}" sibTransId="{743031ED-D3B2-4DD6-9D67-F84848BFBFDF}"/>
    <dgm:cxn modelId="{6F2B9D2D-A535-4BE4-BF09-98B4925A5289}" type="presOf" srcId="{FF62E330-3B51-4B35-A631-7A4D24A31DDA}" destId="{34782150-EA2C-49E1-8322-ACBE59090A4D}" srcOrd="0" destOrd="0" presId="urn:microsoft.com/office/officeart/2005/8/layout/orgChart1"/>
    <dgm:cxn modelId="{C933F7EE-08BD-4466-B4E2-43DC84EB4E21}" type="presOf" srcId="{17E73B8A-5B71-4A19-AB56-CD4E151A20DC}" destId="{102D1038-D80F-4C97-A815-4D776382B5C9}" srcOrd="0" destOrd="0" presId="urn:microsoft.com/office/officeart/2005/8/layout/orgChart1"/>
    <dgm:cxn modelId="{5A1868C6-3781-46B6-B6C2-19E672DA4EA0}" srcId="{17E73B8A-5B71-4A19-AB56-CD4E151A20DC}" destId="{2763FA1C-2500-400F-82C3-252B397CE1A2}" srcOrd="2" destOrd="0" parTransId="{FF62E330-3B51-4B35-A631-7A4D24A31DDA}" sibTransId="{1FABC4A4-2429-45B0-A4BB-F0E7E11BB7F8}"/>
    <dgm:cxn modelId="{8756740A-8770-445B-B77F-C006B208E4EB}" type="presOf" srcId="{77AD217F-9519-4E96-974B-62C2F6BFDFB9}" destId="{D98144A2-92A6-4302-AB0E-C95776A38227}" srcOrd="0" destOrd="0" presId="urn:microsoft.com/office/officeart/2005/8/layout/orgChart1"/>
    <dgm:cxn modelId="{04017FDB-B365-4287-B4FB-19BEFD75D133}" type="presOf" srcId="{17E73B8A-5B71-4A19-AB56-CD4E151A20DC}" destId="{D015851E-9D5D-4AA6-BB2F-1F98D122BB21}" srcOrd="1" destOrd="0" presId="urn:microsoft.com/office/officeart/2005/8/layout/orgChart1"/>
    <dgm:cxn modelId="{93FA7546-2DA9-40AB-BD77-E0278CF016EB}" type="presOf" srcId="{B86A2DB5-BEA4-49D5-B921-C087C726662C}" destId="{54708243-03AA-4584-A6DE-8F6D4E94D032}" srcOrd="0" destOrd="0" presId="urn:microsoft.com/office/officeart/2005/8/layout/orgChart1"/>
    <dgm:cxn modelId="{E89A99CC-7A85-4823-8FA3-3E9FBDC066F0}" type="presOf" srcId="{2763FA1C-2500-400F-82C3-252B397CE1A2}" destId="{DAB53A8B-DF54-4922-AA1B-113979B7FD98}" srcOrd="0" destOrd="0" presId="urn:microsoft.com/office/officeart/2005/8/layout/orgChart1"/>
    <dgm:cxn modelId="{1E17B1D0-0679-4480-BD6C-0F9E0000B41C}" type="presOf" srcId="{B12C8537-1B09-46EB-93FD-55EE5514B274}" destId="{20DCA337-D839-424F-B860-33227130FD59}" srcOrd="0" destOrd="0" presId="urn:microsoft.com/office/officeart/2005/8/layout/orgChart1"/>
    <dgm:cxn modelId="{0C686066-E842-4258-93CE-357222C6F310}" type="presOf" srcId="{8D4A261D-58D5-441D-B77E-2B95C2C7B751}" destId="{02693EC9-FA21-4763-9462-AA024C9C06E1}" srcOrd="0" destOrd="0" presId="urn:microsoft.com/office/officeart/2005/8/layout/orgChart1"/>
    <dgm:cxn modelId="{6A44C73B-4A0E-4561-AE58-DD8E925EE428}" type="presOf" srcId="{B88B24A6-DA53-445E-AB82-B1FACD5BEB72}" destId="{4DE8613B-627B-4536-9BAD-7B5D69D20A29}" srcOrd="1" destOrd="0" presId="urn:microsoft.com/office/officeart/2005/8/layout/orgChart1"/>
    <dgm:cxn modelId="{31873BEE-98B4-468B-AE9D-7F9B064C85F8}" type="presOf" srcId="{B86A2DB5-BEA4-49D5-B921-C087C726662C}" destId="{7D5DD3BA-3567-46A7-90A4-0393A6036E5F}" srcOrd="1" destOrd="0" presId="urn:microsoft.com/office/officeart/2005/8/layout/orgChart1"/>
    <dgm:cxn modelId="{84606537-4B2E-4924-BB86-5455B440A863}" type="presOf" srcId="{B88B24A6-DA53-445E-AB82-B1FACD5BEB72}" destId="{27DDD546-B984-484E-BE72-EE15B80C08EE}" srcOrd="0" destOrd="0" presId="urn:microsoft.com/office/officeart/2005/8/layout/orgChart1"/>
    <dgm:cxn modelId="{327AE5E0-43E3-4BFE-AA54-C51B6D27FAD7}" srcId="{8D4A261D-58D5-441D-B77E-2B95C2C7B751}" destId="{17E73B8A-5B71-4A19-AB56-CD4E151A20DC}" srcOrd="0" destOrd="0" parTransId="{5D1A9E9C-CFFF-4B78-9300-BE10D50D55C9}" sibTransId="{780B54E9-B594-4DF4-A2F8-F4623E8A3758}"/>
    <dgm:cxn modelId="{16A4B214-AFB3-4BA0-A035-020E16AC6A00}" type="presOf" srcId="{2763FA1C-2500-400F-82C3-252B397CE1A2}" destId="{FF48040A-22BC-4325-B350-4D1459A8DC99}" srcOrd="1" destOrd="0" presId="urn:microsoft.com/office/officeart/2005/8/layout/orgChart1"/>
    <dgm:cxn modelId="{4D15CE8C-8A5A-4AD0-9E7D-BB6656BF94F0}" type="presParOf" srcId="{02693EC9-FA21-4763-9462-AA024C9C06E1}" destId="{63E182D8-895C-4996-8B18-4661AFE4C2B2}" srcOrd="0" destOrd="0" presId="urn:microsoft.com/office/officeart/2005/8/layout/orgChart1"/>
    <dgm:cxn modelId="{F69BBB6E-1200-4A3E-BBE1-4CEEF9E98804}" type="presParOf" srcId="{63E182D8-895C-4996-8B18-4661AFE4C2B2}" destId="{1607813D-5304-497E-B92F-DAD16D87E7BF}" srcOrd="0" destOrd="0" presId="urn:microsoft.com/office/officeart/2005/8/layout/orgChart1"/>
    <dgm:cxn modelId="{D5C10DBB-DF40-4E3F-8870-90CA998D2376}" type="presParOf" srcId="{1607813D-5304-497E-B92F-DAD16D87E7BF}" destId="{102D1038-D80F-4C97-A815-4D776382B5C9}" srcOrd="0" destOrd="0" presId="urn:microsoft.com/office/officeart/2005/8/layout/orgChart1"/>
    <dgm:cxn modelId="{DE6766DC-2AAD-4B7B-818C-FE023440673D}" type="presParOf" srcId="{1607813D-5304-497E-B92F-DAD16D87E7BF}" destId="{D015851E-9D5D-4AA6-BB2F-1F98D122BB21}" srcOrd="1" destOrd="0" presId="urn:microsoft.com/office/officeart/2005/8/layout/orgChart1"/>
    <dgm:cxn modelId="{CB3E450C-A1F0-4B49-9FFD-211FBD9CD6F4}" type="presParOf" srcId="{63E182D8-895C-4996-8B18-4661AFE4C2B2}" destId="{84B3F97E-093D-44B7-AE4C-4E9252E11B11}" srcOrd="1" destOrd="0" presId="urn:microsoft.com/office/officeart/2005/8/layout/orgChart1"/>
    <dgm:cxn modelId="{3F24BA36-6933-49F2-8D87-EF9022969F98}" type="presParOf" srcId="{84B3F97E-093D-44B7-AE4C-4E9252E11B11}" destId="{D98144A2-92A6-4302-AB0E-C95776A38227}" srcOrd="0" destOrd="0" presId="urn:microsoft.com/office/officeart/2005/8/layout/orgChart1"/>
    <dgm:cxn modelId="{44EB081F-BA08-4CCD-A02A-FCC797ABDCC5}" type="presParOf" srcId="{84B3F97E-093D-44B7-AE4C-4E9252E11B11}" destId="{6E94DAFF-F968-478B-A1E8-03FA71881B87}" srcOrd="1" destOrd="0" presId="urn:microsoft.com/office/officeart/2005/8/layout/orgChart1"/>
    <dgm:cxn modelId="{CDAD99FE-E63B-4A7B-93AB-0BDFEC1C4F90}" type="presParOf" srcId="{6E94DAFF-F968-478B-A1E8-03FA71881B87}" destId="{26DA7110-950E-4DA9-881C-FBFC8ED34C7A}" srcOrd="0" destOrd="0" presId="urn:microsoft.com/office/officeart/2005/8/layout/orgChart1"/>
    <dgm:cxn modelId="{8A7C8D9C-0D67-4FB8-B9E5-30CE8B7B54C1}" type="presParOf" srcId="{26DA7110-950E-4DA9-881C-FBFC8ED34C7A}" destId="{27DDD546-B984-484E-BE72-EE15B80C08EE}" srcOrd="0" destOrd="0" presId="urn:microsoft.com/office/officeart/2005/8/layout/orgChart1"/>
    <dgm:cxn modelId="{28D69AC3-6B1E-4DC9-AE35-2E82FDF362D0}" type="presParOf" srcId="{26DA7110-950E-4DA9-881C-FBFC8ED34C7A}" destId="{4DE8613B-627B-4536-9BAD-7B5D69D20A29}" srcOrd="1" destOrd="0" presId="urn:microsoft.com/office/officeart/2005/8/layout/orgChart1"/>
    <dgm:cxn modelId="{DFCDD30E-48D8-405A-8CEC-1DCD0618EA0C}" type="presParOf" srcId="{6E94DAFF-F968-478B-A1E8-03FA71881B87}" destId="{36E97FF7-9498-4E64-A7F8-006B683290EE}" srcOrd="1" destOrd="0" presId="urn:microsoft.com/office/officeart/2005/8/layout/orgChart1"/>
    <dgm:cxn modelId="{9DE969E7-9E1E-45D2-8616-56D4E484709F}" type="presParOf" srcId="{6E94DAFF-F968-478B-A1E8-03FA71881B87}" destId="{9A92FB44-F997-44EC-88C7-65A806B049FE}" srcOrd="2" destOrd="0" presId="urn:microsoft.com/office/officeart/2005/8/layout/orgChart1"/>
    <dgm:cxn modelId="{B96B607D-8D83-479E-8E57-863EE780597E}" type="presParOf" srcId="{84B3F97E-093D-44B7-AE4C-4E9252E11B11}" destId="{20DCA337-D839-424F-B860-33227130FD59}" srcOrd="2" destOrd="0" presId="urn:microsoft.com/office/officeart/2005/8/layout/orgChart1"/>
    <dgm:cxn modelId="{E3CBE2E5-042E-4187-97A8-B8C01E617A41}" type="presParOf" srcId="{84B3F97E-093D-44B7-AE4C-4E9252E11B11}" destId="{242932BA-BFCA-4E05-9ED3-0C611237EB94}" srcOrd="3" destOrd="0" presId="urn:microsoft.com/office/officeart/2005/8/layout/orgChart1"/>
    <dgm:cxn modelId="{C9B47C3D-0C13-4741-BC67-7824D8C02215}" type="presParOf" srcId="{242932BA-BFCA-4E05-9ED3-0C611237EB94}" destId="{9B2E5894-8578-491A-8234-53CDDE391624}" srcOrd="0" destOrd="0" presId="urn:microsoft.com/office/officeart/2005/8/layout/orgChart1"/>
    <dgm:cxn modelId="{1248DF3C-76B4-4485-82CF-229057E8C736}" type="presParOf" srcId="{9B2E5894-8578-491A-8234-53CDDE391624}" destId="{54708243-03AA-4584-A6DE-8F6D4E94D032}" srcOrd="0" destOrd="0" presId="urn:microsoft.com/office/officeart/2005/8/layout/orgChart1"/>
    <dgm:cxn modelId="{9835985D-D6BC-4D81-8379-669A157DD80A}" type="presParOf" srcId="{9B2E5894-8578-491A-8234-53CDDE391624}" destId="{7D5DD3BA-3567-46A7-90A4-0393A6036E5F}" srcOrd="1" destOrd="0" presId="urn:microsoft.com/office/officeart/2005/8/layout/orgChart1"/>
    <dgm:cxn modelId="{D1683D77-902A-4BB4-8D0E-A8455434D0C6}" type="presParOf" srcId="{242932BA-BFCA-4E05-9ED3-0C611237EB94}" destId="{AFB6AC2B-CC70-4887-8370-BBC488B18565}" srcOrd="1" destOrd="0" presId="urn:microsoft.com/office/officeart/2005/8/layout/orgChart1"/>
    <dgm:cxn modelId="{292C70A8-811D-413A-BDC3-82FDBFC61111}" type="presParOf" srcId="{242932BA-BFCA-4E05-9ED3-0C611237EB94}" destId="{6BFBD289-DD70-49BE-8C23-61825043848E}" srcOrd="2" destOrd="0" presId="urn:microsoft.com/office/officeart/2005/8/layout/orgChart1"/>
    <dgm:cxn modelId="{DCF9383C-470C-454E-B678-BB49F6764A68}" type="presParOf" srcId="{84B3F97E-093D-44B7-AE4C-4E9252E11B11}" destId="{34782150-EA2C-49E1-8322-ACBE59090A4D}" srcOrd="4" destOrd="0" presId="urn:microsoft.com/office/officeart/2005/8/layout/orgChart1"/>
    <dgm:cxn modelId="{502666D8-9E03-443E-9CE5-8A276EE08A41}" type="presParOf" srcId="{84B3F97E-093D-44B7-AE4C-4E9252E11B11}" destId="{1746A8A7-758E-4317-BC4F-1F1FB0F94878}" srcOrd="5" destOrd="0" presId="urn:microsoft.com/office/officeart/2005/8/layout/orgChart1"/>
    <dgm:cxn modelId="{26EF6F2F-424A-4ABA-9661-0DF5FD552E44}" type="presParOf" srcId="{1746A8A7-758E-4317-BC4F-1F1FB0F94878}" destId="{5ECEFF8C-7340-43C0-9460-B30D2670E5D1}" srcOrd="0" destOrd="0" presId="urn:microsoft.com/office/officeart/2005/8/layout/orgChart1"/>
    <dgm:cxn modelId="{75539BBB-AF68-4414-BCEB-B57249E07197}" type="presParOf" srcId="{5ECEFF8C-7340-43C0-9460-B30D2670E5D1}" destId="{DAB53A8B-DF54-4922-AA1B-113979B7FD98}" srcOrd="0" destOrd="0" presId="urn:microsoft.com/office/officeart/2005/8/layout/orgChart1"/>
    <dgm:cxn modelId="{214E3D51-B2D9-403E-83EB-D8919F8FBC2F}" type="presParOf" srcId="{5ECEFF8C-7340-43C0-9460-B30D2670E5D1}" destId="{FF48040A-22BC-4325-B350-4D1459A8DC99}" srcOrd="1" destOrd="0" presId="urn:microsoft.com/office/officeart/2005/8/layout/orgChart1"/>
    <dgm:cxn modelId="{6F3EA275-84C3-458A-9BD6-F141C066F834}" type="presParOf" srcId="{1746A8A7-758E-4317-BC4F-1F1FB0F94878}" destId="{9862757E-65CE-40A6-B3D5-F176296D47AE}" srcOrd="1" destOrd="0" presId="urn:microsoft.com/office/officeart/2005/8/layout/orgChart1"/>
    <dgm:cxn modelId="{4108FBB0-572C-4397-9156-2C2280C7AE1A}" type="presParOf" srcId="{1746A8A7-758E-4317-BC4F-1F1FB0F94878}" destId="{690DCBE5-F903-46F5-85FB-34D771F6AC41}" srcOrd="2" destOrd="0" presId="urn:microsoft.com/office/officeart/2005/8/layout/orgChart1"/>
    <dgm:cxn modelId="{3D5B589E-C838-4F7A-ABBB-306898A726B4}" type="presParOf" srcId="{63E182D8-895C-4996-8B18-4661AFE4C2B2}" destId="{C0F860E7-CBCA-43A7-9F47-DCC9638293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4A261D-58D5-441D-B77E-2B95C2C7B75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7E73B8A-5B71-4A19-AB56-CD4E151A20DC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Основные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направления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надзорной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деятельности</a:t>
          </a:r>
        </a:p>
      </dgm:t>
    </dgm:pt>
    <dgm:pt modelId="{5D1A9E9C-CFFF-4B78-9300-BE10D50D55C9}" type="parTrans" cxnId="{327AE5E0-43E3-4BFE-AA54-C51B6D27FAD7}">
      <dgm:prSet/>
      <dgm:spPr/>
      <dgm:t>
        <a:bodyPr/>
        <a:lstStyle/>
        <a:p>
          <a:endParaRPr lang="ru-RU"/>
        </a:p>
      </dgm:t>
    </dgm:pt>
    <dgm:pt modelId="{780B54E9-B594-4DF4-A2F8-F4623E8A3758}" type="sibTrans" cxnId="{327AE5E0-43E3-4BFE-AA54-C51B6D27FAD7}">
      <dgm:prSet/>
      <dgm:spPr/>
      <dgm:t>
        <a:bodyPr/>
        <a:lstStyle/>
        <a:p>
          <a:endParaRPr lang="ru-RU"/>
        </a:p>
      </dgm:t>
    </dgm:pt>
    <dgm:pt modelId="{B88B24A6-DA53-445E-AB82-B1FACD5BEB7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при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осущест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хоз-ой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эконом.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деят-ти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7AD217F-9519-4E96-974B-62C2F6BFDFB9}" type="parTrans" cxnId="{B7FBEAF0-86D8-4D37-A0E4-D08C0F443293}">
      <dgm:prSet/>
      <dgm:spPr/>
      <dgm:t>
        <a:bodyPr/>
        <a:lstStyle/>
        <a:p>
          <a:endParaRPr lang="ru-RU"/>
        </a:p>
      </dgm:t>
    </dgm:pt>
    <dgm:pt modelId="{743031ED-D3B2-4DD6-9D67-F84848BFBFDF}" type="sibTrans" cxnId="{B7FBEAF0-86D8-4D37-A0E4-D08C0F443293}">
      <dgm:prSet/>
      <dgm:spPr/>
      <dgm:t>
        <a:bodyPr/>
        <a:lstStyle/>
        <a:p>
          <a:endParaRPr lang="ru-RU"/>
        </a:p>
      </dgm:t>
    </dgm:pt>
    <dgm:pt modelId="{B86A2DB5-BEA4-49D5-B921-C087C726662C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трудовых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 социальных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 граждан</a:t>
          </a:r>
        </a:p>
      </dgm:t>
    </dgm:pt>
    <dgm:pt modelId="{B12C8537-1B09-46EB-93FD-55EE5514B274}" type="parTrans" cxnId="{6F7E38DF-DE6C-459D-8F97-8F8EE48FCE02}">
      <dgm:prSet/>
      <dgm:spPr/>
      <dgm:t>
        <a:bodyPr/>
        <a:lstStyle/>
        <a:p>
          <a:endParaRPr lang="ru-RU"/>
        </a:p>
      </dgm:t>
    </dgm:pt>
    <dgm:pt modelId="{1480EE74-2771-4546-AEB1-C7531FF6AD65}" type="sibTrans" cxnId="{6F7E38DF-DE6C-459D-8F97-8F8EE48FCE02}">
      <dgm:prSet/>
      <dgm:spPr/>
      <dgm:t>
        <a:bodyPr/>
        <a:lstStyle/>
        <a:p>
          <a:endParaRPr lang="ru-RU"/>
        </a:p>
      </dgm:t>
    </dgm:pt>
    <dgm:pt modelId="{2763FA1C-2500-400F-82C3-252B397CE1A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 профилактике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правонарушений</a:t>
          </a:r>
        </a:p>
      </dgm:t>
    </dgm:pt>
    <dgm:pt modelId="{FF62E330-3B51-4B35-A631-7A4D24A31DDA}" type="parTrans" cxnId="{5A1868C6-3781-46B6-B6C2-19E672DA4EA0}">
      <dgm:prSet/>
      <dgm:spPr/>
      <dgm:t>
        <a:bodyPr/>
        <a:lstStyle/>
        <a:p>
          <a:endParaRPr lang="ru-RU"/>
        </a:p>
      </dgm:t>
    </dgm:pt>
    <dgm:pt modelId="{1FABC4A4-2429-45B0-A4BB-F0E7E11BB7F8}" type="sibTrans" cxnId="{5A1868C6-3781-46B6-B6C2-19E672DA4EA0}">
      <dgm:prSet/>
      <dgm:spPr/>
      <dgm:t>
        <a:bodyPr/>
        <a:lstStyle/>
        <a:p>
          <a:endParaRPr lang="ru-RU"/>
        </a:p>
      </dgm:t>
    </dgm:pt>
    <dgm:pt modelId="{02693EC9-FA21-4763-9462-AA024C9C06E1}" type="pres">
      <dgm:prSet presAssocID="{8D4A261D-58D5-441D-B77E-2B95C2C7B7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3E182D8-895C-4996-8B18-4661AFE4C2B2}" type="pres">
      <dgm:prSet presAssocID="{17E73B8A-5B71-4A19-AB56-CD4E151A20DC}" presName="hierRoot1" presStyleCnt="0">
        <dgm:presLayoutVars>
          <dgm:hierBranch/>
        </dgm:presLayoutVars>
      </dgm:prSet>
      <dgm:spPr/>
    </dgm:pt>
    <dgm:pt modelId="{1607813D-5304-497E-B92F-DAD16D87E7BF}" type="pres">
      <dgm:prSet presAssocID="{17E73B8A-5B71-4A19-AB56-CD4E151A20DC}" presName="rootComposite1" presStyleCnt="0"/>
      <dgm:spPr/>
    </dgm:pt>
    <dgm:pt modelId="{102D1038-D80F-4C97-A815-4D776382B5C9}" type="pres">
      <dgm:prSet presAssocID="{17E73B8A-5B71-4A19-AB56-CD4E151A20DC}" presName="rootText1" presStyleLbl="node0" presStyleIdx="0" presStyleCnt="1" custScaleX="205908" custScaleY="239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15851E-9D5D-4AA6-BB2F-1F98D122BB21}" type="pres">
      <dgm:prSet presAssocID="{17E73B8A-5B71-4A19-AB56-CD4E151A20D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B3F97E-093D-44B7-AE4C-4E9252E11B11}" type="pres">
      <dgm:prSet presAssocID="{17E73B8A-5B71-4A19-AB56-CD4E151A20DC}" presName="hierChild2" presStyleCnt="0"/>
      <dgm:spPr/>
    </dgm:pt>
    <dgm:pt modelId="{D98144A2-92A6-4302-AB0E-C95776A38227}" type="pres">
      <dgm:prSet presAssocID="{77AD217F-9519-4E96-974B-62C2F6BFDFB9}" presName="Name35" presStyleLbl="parChTrans1D2" presStyleIdx="0" presStyleCnt="3"/>
      <dgm:spPr/>
      <dgm:t>
        <a:bodyPr/>
        <a:lstStyle/>
        <a:p>
          <a:endParaRPr lang="ru-RU"/>
        </a:p>
      </dgm:t>
    </dgm:pt>
    <dgm:pt modelId="{6E94DAFF-F968-478B-A1E8-03FA71881B87}" type="pres">
      <dgm:prSet presAssocID="{B88B24A6-DA53-445E-AB82-B1FACD5BEB72}" presName="hierRoot2" presStyleCnt="0">
        <dgm:presLayoutVars>
          <dgm:hierBranch/>
        </dgm:presLayoutVars>
      </dgm:prSet>
      <dgm:spPr/>
    </dgm:pt>
    <dgm:pt modelId="{26DA7110-950E-4DA9-881C-FBFC8ED34C7A}" type="pres">
      <dgm:prSet presAssocID="{B88B24A6-DA53-445E-AB82-B1FACD5BEB72}" presName="rootComposite" presStyleCnt="0"/>
      <dgm:spPr/>
    </dgm:pt>
    <dgm:pt modelId="{27DDD546-B984-484E-BE72-EE15B80C08EE}" type="pres">
      <dgm:prSet presAssocID="{B88B24A6-DA53-445E-AB82-B1FACD5BEB72}" presName="rootText" presStyleLbl="node2" presStyleIdx="0" presStyleCnt="3" custScaleX="136269" custScaleY="2850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E8613B-627B-4536-9BAD-7B5D69D20A29}" type="pres">
      <dgm:prSet presAssocID="{B88B24A6-DA53-445E-AB82-B1FACD5BEB72}" presName="rootConnector" presStyleLbl="node2" presStyleIdx="0" presStyleCnt="3"/>
      <dgm:spPr/>
      <dgm:t>
        <a:bodyPr/>
        <a:lstStyle/>
        <a:p>
          <a:endParaRPr lang="ru-RU"/>
        </a:p>
      </dgm:t>
    </dgm:pt>
    <dgm:pt modelId="{36E97FF7-9498-4E64-A7F8-006B683290EE}" type="pres">
      <dgm:prSet presAssocID="{B88B24A6-DA53-445E-AB82-B1FACD5BEB72}" presName="hierChild4" presStyleCnt="0"/>
      <dgm:spPr/>
    </dgm:pt>
    <dgm:pt modelId="{9A92FB44-F997-44EC-88C7-65A806B049FE}" type="pres">
      <dgm:prSet presAssocID="{B88B24A6-DA53-445E-AB82-B1FACD5BEB72}" presName="hierChild5" presStyleCnt="0"/>
      <dgm:spPr/>
    </dgm:pt>
    <dgm:pt modelId="{20DCA337-D839-424F-B860-33227130FD59}" type="pres">
      <dgm:prSet presAssocID="{B12C8537-1B09-46EB-93FD-55EE5514B274}" presName="Name35" presStyleLbl="parChTrans1D2" presStyleIdx="1" presStyleCnt="3"/>
      <dgm:spPr/>
      <dgm:t>
        <a:bodyPr/>
        <a:lstStyle/>
        <a:p>
          <a:endParaRPr lang="ru-RU"/>
        </a:p>
      </dgm:t>
    </dgm:pt>
    <dgm:pt modelId="{242932BA-BFCA-4E05-9ED3-0C611237EB94}" type="pres">
      <dgm:prSet presAssocID="{B86A2DB5-BEA4-49D5-B921-C087C726662C}" presName="hierRoot2" presStyleCnt="0">
        <dgm:presLayoutVars>
          <dgm:hierBranch/>
        </dgm:presLayoutVars>
      </dgm:prSet>
      <dgm:spPr/>
    </dgm:pt>
    <dgm:pt modelId="{9B2E5894-8578-491A-8234-53CDDE391624}" type="pres">
      <dgm:prSet presAssocID="{B86A2DB5-BEA4-49D5-B921-C087C726662C}" presName="rootComposite" presStyleCnt="0"/>
      <dgm:spPr/>
    </dgm:pt>
    <dgm:pt modelId="{54708243-03AA-4584-A6DE-8F6D4E94D032}" type="pres">
      <dgm:prSet presAssocID="{B86A2DB5-BEA4-49D5-B921-C087C726662C}" presName="rootText" presStyleLbl="node2" presStyleIdx="1" presStyleCnt="3" custScaleX="132946" custScaleY="2872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5DD3BA-3567-46A7-90A4-0393A6036E5F}" type="pres">
      <dgm:prSet presAssocID="{B86A2DB5-BEA4-49D5-B921-C087C726662C}" presName="rootConnector" presStyleLbl="node2" presStyleIdx="1" presStyleCnt="3"/>
      <dgm:spPr/>
      <dgm:t>
        <a:bodyPr/>
        <a:lstStyle/>
        <a:p>
          <a:endParaRPr lang="ru-RU"/>
        </a:p>
      </dgm:t>
    </dgm:pt>
    <dgm:pt modelId="{AFB6AC2B-CC70-4887-8370-BBC488B18565}" type="pres">
      <dgm:prSet presAssocID="{B86A2DB5-BEA4-49D5-B921-C087C726662C}" presName="hierChild4" presStyleCnt="0"/>
      <dgm:spPr/>
    </dgm:pt>
    <dgm:pt modelId="{6BFBD289-DD70-49BE-8C23-61825043848E}" type="pres">
      <dgm:prSet presAssocID="{B86A2DB5-BEA4-49D5-B921-C087C726662C}" presName="hierChild5" presStyleCnt="0"/>
      <dgm:spPr/>
    </dgm:pt>
    <dgm:pt modelId="{34782150-EA2C-49E1-8322-ACBE59090A4D}" type="pres">
      <dgm:prSet presAssocID="{FF62E330-3B51-4B35-A631-7A4D24A31DDA}" presName="Name35" presStyleLbl="parChTrans1D2" presStyleIdx="2" presStyleCnt="3"/>
      <dgm:spPr/>
      <dgm:t>
        <a:bodyPr/>
        <a:lstStyle/>
        <a:p>
          <a:endParaRPr lang="ru-RU"/>
        </a:p>
      </dgm:t>
    </dgm:pt>
    <dgm:pt modelId="{1746A8A7-758E-4317-BC4F-1F1FB0F94878}" type="pres">
      <dgm:prSet presAssocID="{2763FA1C-2500-400F-82C3-252B397CE1A2}" presName="hierRoot2" presStyleCnt="0">
        <dgm:presLayoutVars>
          <dgm:hierBranch/>
        </dgm:presLayoutVars>
      </dgm:prSet>
      <dgm:spPr/>
    </dgm:pt>
    <dgm:pt modelId="{5ECEFF8C-7340-43C0-9460-B30D2670E5D1}" type="pres">
      <dgm:prSet presAssocID="{2763FA1C-2500-400F-82C3-252B397CE1A2}" presName="rootComposite" presStyleCnt="0"/>
      <dgm:spPr/>
    </dgm:pt>
    <dgm:pt modelId="{DAB53A8B-DF54-4922-AA1B-113979B7FD98}" type="pres">
      <dgm:prSet presAssocID="{2763FA1C-2500-400F-82C3-252B397CE1A2}" presName="rootText" presStyleLbl="node2" presStyleIdx="2" presStyleCnt="3" custScaleX="120844" custScaleY="2886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48040A-22BC-4325-B350-4D1459A8DC99}" type="pres">
      <dgm:prSet presAssocID="{2763FA1C-2500-400F-82C3-252B397CE1A2}" presName="rootConnector" presStyleLbl="node2" presStyleIdx="2" presStyleCnt="3"/>
      <dgm:spPr/>
      <dgm:t>
        <a:bodyPr/>
        <a:lstStyle/>
        <a:p>
          <a:endParaRPr lang="ru-RU"/>
        </a:p>
      </dgm:t>
    </dgm:pt>
    <dgm:pt modelId="{9862757E-65CE-40A6-B3D5-F176296D47AE}" type="pres">
      <dgm:prSet presAssocID="{2763FA1C-2500-400F-82C3-252B397CE1A2}" presName="hierChild4" presStyleCnt="0"/>
      <dgm:spPr/>
    </dgm:pt>
    <dgm:pt modelId="{690DCBE5-F903-46F5-85FB-34D771F6AC41}" type="pres">
      <dgm:prSet presAssocID="{2763FA1C-2500-400F-82C3-252B397CE1A2}" presName="hierChild5" presStyleCnt="0"/>
      <dgm:spPr/>
    </dgm:pt>
    <dgm:pt modelId="{C0F860E7-CBCA-43A7-9F47-DCC9638293F9}" type="pres">
      <dgm:prSet presAssocID="{17E73B8A-5B71-4A19-AB56-CD4E151A20DC}" presName="hierChild3" presStyleCnt="0"/>
      <dgm:spPr/>
    </dgm:pt>
  </dgm:ptLst>
  <dgm:cxnLst>
    <dgm:cxn modelId="{6F7E38DF-DE6C-459D-8F97-8F8EE48FCE02}" srcId="{17E73B8A-5B71-4A19-AB56-CD4E151A20DC}" destId="{B86A2DB5-BEA4-49D5-B921-C087C726662C}" srcOrd="1" destOrd="0" parTransId="{B12C8537-1B09-46EB-93FD-55EE5514B274}" sibTransId="{1480EE74-2771-4546-AEB1-C7531FF6AD65}"/>
    <dgm:cxn modelId="{B7FBEAF0-86D8-4D37-A0E4-D08C0F443293}" srcId="{17E73B8A-5B71-4A19-AB56-CD4E151A20DC}" destId="{B88B24A6-DA53-445E-AB82-B1FACD5BEB72}" srcOrd="0" destOrd="0" parTransId="{77AD217F-9519-4E96-974B-62C2F6BFDFB9}" sibTransId="{743031ED-D3B2-4DD6-9D67-F84848BFBFDF}"/>
    <dgm:cxn modelId="{6F2B9D2D-A535-4BE4-BF09-98B4925A5289}" type="presOf" srcId="{FF62E330-3B51-4B35-A631-7A4D24A31DDA}" destId="{34782150-EA2C-49E1-8322-ACBE59090A4D}" srcOrd="0" destOrd="0" presId="urn:microsoft.com/office/officeart/2005/8/layout/orgChart1"/>
    <dgm:cxn modelId="{C933F7EE-08BD-4466-B4E2-43DC84EB4E21}" type="presOf" srcId="{17E73B8A-5B71-4A19-AB56-CD4E151A20DC}" destId="{102D1038-D80F-4C97-A815-4D776382B5C9}" srcOrd="0" destOrd="0" presId="urn:microsoft.com/office/officeart/2005/8/layout/orgChart1"/>
    <dgm:cxn modelId="{5A1868C6-3781-46B6-B6C2-19E672DA4EA0}" srcId="{17E73B8A-5B71-4A19-AB56-CD4E151A20DC}" destId="{2763FA1C-2500-400F-82C3-252B397CE1A2}" srcOrd="2" destOrd="0" parTransId="{FF62E330-3B51-4B35-A631-7A4D24A31DDA}" sibTransId="{1FABC4A4-2429-45B0-A4BB-F0E7E11BB7F8}"/>
    <dgm:cxn modelId="{8756740A-8770-445B-B77F-C006B208E4EB}" type="presOf" srcId="{77AD217F-9519-4E96-974B-62C2F6BFDFB9}" destId="{D98144A2-92A6-4302-AB0E-C95776A38227}" srcOrd="0" destOrd="0" presId="urn:microsoft.com/office/officeart/2005/8/layout/orgChart1"/>
    <dgm:cxn modelId="{04017FDB-B365-4287-B4FB-19BEFD75D133}" type="presOf" srcId="{17E73B8A-5B71-4A19-AB56-CD4E151A20DC}" destId="{D015851E-9D5D-4AA6-BB2F-1F98D122BB21}" srcOrd="1" destOrd="0" presId="urn:microsoft.com/office/officeart/2005/8/layout/orgChart1"/>
    <dgm:cxn modelId="{93FA7546-2DA9-40AB-BD77-E0278CF016EB}" type="presOf" srcId="{B86A2DB5-BEA4-49D5-B921-C087C726662C}" destId="{54708243-03AA-4584-A6DE-8F6D4E94D032}" srcOrd="0" destOrd="0" presId="urn:microsoft.com/office/officeart/2005/8/layout/orgChart1"/>
    <dgm:cxn modelId="{E89A99CC-7A85-4823-8FA3-3E9FBDC066F0}" type="presOf" srcId="{2763FA1C-2500-400F-82C3-252B397CE1A2}" destId="{DAB53A8B-DF54-4922-AA1B-113979B7FD98}" srcOrd="0" destOrd="0" presId="urn:microsoft.com/office/officeart/2005/8/layout/orgChart1"/>
    <dgm:cxn modelId="{1E17B1D0-0679-4480-BD6C-0F9E0000B41C}" type="presOf" srcId="{B12C8537-1B09-46EB-93FD-55EE5514B274}" destId="{20DCA337-D839-424F-B860-33227130FD59}" srcOrd="0" destOrd="0" presId="urn:microsoft.com/office/officeart/2005/8/layout/orgChart1"/>
    <dgm:cxn modelId="{0C686066-E842-4258-93CE-357222C6F310}" type="presOf" srcId="{8D4A261D-58D5-441D-B77E-2B95C2C7B751}" destId="{02693EC9-FA21-4763-9462-AA024C9C06E1}" srcOrd="0" destOrd="0" presId="urn:microsoft.com/office/officeart/2005/8/layout/orgChart1"/>
    <dgm:cxn modelId="{6A44C73B-4A0E-4561-AE58-DD8E925EE428}" type="presOf" srcId="{B88B24A6-DA53-445E-AB82-B1FACD5BEB72}" destId="{4DE8613B-627B-4536-9BAD-7B5D69D20A29}" srcOrd="1" destOrd="0" presId="urn:microsoft.com/office/officeart/2005/8/layout/orgChart1"/>
    <dgm:cxn modelId="{31873BEE-98B4-468B-AE9D-7F9B064C85F8}" type="presOf" srcId="{B86A2DB5-BEA4-49D5-B921-C087C726662C}" destId="{7D5DD3BA-3567-46A7-90A4-0393A6036E5F}" srcOrd="1" destOrd="0" presId="urn:microsoft.com/office/officeart/2005/8/layout/orgChart1"/>
    <dgm:cxn modelId="{84606537-4B2E-4924-BB86-5455B440A863}" type="presOf" srcId="{B88B24A6-DA53-445E-AB82-B1FACD5BEB72}" destId="{27DDD546-B984-484E-BE72-EE15B80C08EE}" srcOrd="0" destOrd="0" presId="urn:microsoft.com/office/officeart/2005/8/layout/orgChart1"/>
    <dgm:cxn modelId="{327AE5E0-43E3-4BFE-AA54-C51B6D27FAD7}" srcId="{8D4A261D-58D5-441D-B77E-2B95C2C7B751}" destId="{17E73B8A-5B71-4A19-AB56-CD4E151A20DC}" srcOrd="0" destOrd="0" parTransId="{5D1A9E9C-CFFF-4B78-9300-BE10D50D55C9}" sibTransId="{780B54E9-B594-4DF4-A2F8-F4623E8A3758}"/>
    <dgm:cxn modelId="{16A4B214-AFB3-4BA0-A035-020E16AC6A00}" type="presOf" srcId="{2763FA1C-2500-400F-82C3-252B397CE1A2}" destId="{FF48040A-22BC-4325-B350-4D1459A8DC99}" srcOrd="1" destOrd="0" presId="urn:microsoft.com/office/officeart/2005/8/layout/orgChart1"/>
    <dgm:cxn modelId="{4D15CE8C-8A5A-4AD0-9E7D-BB6656BF94F0}" type="presParOf" srcId="{02693EC9-FA21-4763-9462-AA024C9C06E1}" destId="{63E182D8-895C-4996-8B18-4661AFE4C2B2}" srcOrd="0" destOrd="0" presId="urn:microsoft.com/office/officeart/2005/8/layout/orgChart1"/>
    <dgm:cxn modelId="{F69BBB6E-1200-4A3E-BBE1-4CEEF9E98804}" type="presParOf" srcId="{63E182D8-895C-4996-8B18-4661AFE4C2B2}" destId="{1607813D-5304-497E-B92F-DAD16D87E7BF}" srcOrd="0" destOrd="0" presId="urn:microsoft.com/office/officeart/2005/8/layout/orgChart1"/>
    <dgm:cxn modelId="{D5C10DBB-DF40-4E3F-8870-90CA998D2376}" type="presParOf" srcId="{1607813D-5304-497E-B92F-DAD16D87E7BF}" destId="{102D1038-D80F-4C97-A815-4D776382B5C9}" srcOrd="0" destOrd="0" presId="urn:microsoft.com/office/officeart/2005/8/layout/orgChart1"/>
    <dgm:cxn modelId="{DE6766DC-2AAD-4B7B-818C-FE023440673D}" type="presParOf" srcId="{1607813D-5304-497E-B92F-DAD16D87E7BF}" destId="{D015851E-9D5D-4AA6-BB2F-1F98D122BB21}" srcOrd="1" destOrd="0" presId="urn:microsoft.com/office/officeart/2005/8/layout/orgChart1"/>
    <dgm:cxn modelId="{CB3E450C-A1F0-4B49-9FFD-211FBD9CD6F4}" type="presParOf" srcId="{63E182D8-895C-4996-8B18-4661AFE4C2B2}" destId="{84B3F97E-093D-44B7-AE4C-4E9252E11B11}" srcOrd="1" destOrd="0" presId="urn:microsoft.com/office/officeart/2005/8/layout/orgChart1"/>
    <dgm:cxn modelId="{3F24BA36-6933-49F2-8D87-EF9022969F98}" type="presParOf" srcId="{84B3F97E-093D-44B7-AE4C-4E9252E11B11}" destId="{D98144A2-92A6-4302-AB0E-C95776A38227}" srcOrd="0" destOrd="0" presId="urn:microsoft.com/office/officeart/2005/8/layout/orgChart1"/>
    <dgm:cxn modelId="{44EB081F-BA08-4CCD-A02A-FCC797ABDCC5}" type="presParOf" srcId="{84B3F97E-093D-44B7-AE4C-4E9252E11B11}" destId="{6E94DAFF-F968-478B-A1E8-03FA71881B87}" srcOrd="1" destOrd="0" presId="urn:microsoft.com/office/officeart/2005/8/layout/orgChart1"/>
    <dgm:cxn modelId="{CDAD99FE-E63B-4A7B-93AB-0BDFEC1C4F90}" type="presParOf" srcId="{6E94DAFF-F968-478B-A1E8-03FA71881B87}" destId="{26DA7110-950E-4DA9-881C-FBFC8ED34C7A}" srcOrd="0" destOrd="0" presId="urn:microsoft.com/office/officeart/2005/8/layout/orgChart1"/>
    <dgm:cxn modelId="{8A7C8D9C-0D67-4FB8-B9E5-30CE8B7B54C1}" type="presParOf" srcId="{26DA7110-950E-4DA9-881C-FBFC8ED34C7A}" destId="{27DDD546-B984-484E-BE72-EE15B80C08EE}" srcOrd="0" destOrd="0" presId="urn:microsoft.com/office/officeart/2005/8/layout/orgChart1"/>
    <dgm:cxn modelId="{28D69AC3-6B1E-4DC9-AE35-2E82FDF362D0}" type="presParOf" srcId="{26DA7110-950E-4DA9-881C-FBFC8ED34C7A}" destId="{4DE8613B-627B-4536-9BAD-7B5D69D20A29}" srcOrd="1" destOrd="0" presId="urn:microsoft.com/office/officeart/2005/8/layout/orgChart1"/>
    <dgm:cxn modelId="{DFCDD30E-48D8-405A-8CEC-1DCD0618EA0C}" type="presParOf" srcId="{6E94DAFF-F968-478B-A1E8-03FA71881B87}" destId="{36E97FF7-9498-4E64-A7F8-006B683290EE}" srcOrd="1" destOrd="0" presId="urn:microsoft.com/office/officeart/2005/8/layout/orgChart1"/>
    <dgm:cxn modelId="{9DE969E7-9E1E-45D2-8616-56D4E484709F}" type="presParOf" srcId="{6E94DAFF-F968-478B-A1E8-03FA71881B87}" destId="{9A92FB44-F997-44EC-88C7-65A806B049FE}" srcOrd="2" destOrd="0" presId="urn:microsoft.com/office/officeart/2005/8/layout/orgChart1"/>
    <dgm:cxn modelId="{B96B607D-8D83-479E-8E57-863EE780597E}" type="presParOf" srcId="{84B3F97E-093D-44B7-AE4C-4E9252E11B11}" destId="{20DCA337-D839-424F-B860-33227130FD59}" srcOrd="2" destOrd="0" presId="urn:microsoft.com/office/officeart/2005/8/layout/orgChart1"/>
    <dgm:cxn modelId="{E3CBE2E5-042E-4187-97A8-B8C01E617A41}" type="presParOf" srcId="{84B3F97E-093D-44B7-AE4C-4E9252E11B11}" destId="{242932BA-BFCA-4E05-9ED3-0C611237EB94}" srcOrd="3" destOrd="0" presId="urn:microsoft.com/office/officeart/2005/8/layout/orgChart1"/>
    <dgm:cxn modelId="{C9B47C3D-0C13-4741-BC67-7824D8C02215}" type="presParOf" srcId="{242932BA-BFCA-4E05-9ED3-0C611237EB94}" destId="{9B2E5894-8578-491A-8234-53CDDE391624}" srcOrd="0" destOrd="0" presId="urn:microsoft.com/office/officeart/2005/8/layout/orgChart1"/>
    <dgm:cxn modelId="{1248DF3C-76B4-4485-82CF-229057E8C736}" type="presParOf" srcId="{9B2E5894-8578-491A-8234-53CDDE391624}" destId="{54708243-03AA-4584-A6DE-8F6D4E94D032}" srcOrd="0" destOrd="0" presId="urn:microsoft.com/office/officeart/2005/8/layout/orgChart1"/>
    <dgm:cxn modelId="{9835985D-D6BC-4D81-8379-669A157DD80A}" type="presParOf" srcId="{9B2E5894-8578-491A-8234-53CDDE391624}" destId="{7D5DD3BA-3567-46A7-90A4-0393A6036E5F}" srcOrd="1" destOrd="0" presId="urn:microsoft.com/office/officeart/2005/8/layout/orgChart1"/>
    <dgm:cxn modelId="{D1683D77-902A-4BB4-8D0E-A8455434D0C6}" type="presParOf" srcId="{242932BA-BFCA-4E05-9ED3-0C611237EB94}" destId="{AFB6AC2B-CC70-4887-8370-BBC488B18565}" srcOrd="1" destOrd="0" presId="urn:microsoft.com/office/officeart/2005/8/layout/orgChart1"/>
    <dgm:cxn modelId="{292C70A8-811D-413A-BDC3-82FDBFC61111}" type="presParOf" srcId="{242932BA-BFCA-4E05-9ED3-0C611237EB94}" destId="{6BFBD289-DD70-49BE-8C23-61825043848E}" srcOrd="2" destOrd="0" presId="urn:microsoft.com/office/officeart/2005/8/layout/orgChart1"/>
    <dgm:cxn modelId="{DCF9383C-470C-454E-B678-BB49F6764A68}" type="presParOf" srcId="{84B3F97E-093D-44B7-AE4C-4E9252E11B11}" destId="{34782150-EA2C-49E1-8322-ACBE59090A4D}" srcOrd="4" destOrd="0" presId="urn:microsoft.com/office/officeart/2005/8/layout/orgChart1"/>
    <dgm:cxn modelId="{502666D8-9E03-443E-9CE5-8A276EE08A41}" type="presParOf" srcId="{84B3F97E-093D-44B7-AE4C-4E9252E11B11}" destId="{1746A8A7-758E-4317-BC4F-1F1FB0F94878}" srcOrd="5" destOrd="0" presId="urn:microsoft.com/office/officeart/2005/8/layout/orgChart1"/>
    <dgm:cxn modelId="{26EF6F2F-424A-4ABA-9661-0DF5FD552E44}" type="presParOf" srcId="{1746A8A7-758E-4317-BC4F-1F1FB0F94878}" destId="{5ECEFF8C-7340-43C0-9460-B30D2670E5D1}" srcOrd="0" destOrd="0" presId="urn:microsoft.com/office/officeart/2005/8/layout/orgChart1"/>
    <dgm:cxn modelId="{75539BBB-AF68-4414-BCEB-B57249E07197}" type="presParOf" srcId="{5ECEFF8C-7340-43C0-9460-B30D2670E5D1}" destId="{DAB53A8B-DF54-4922-AA1B-113979B7FD98}" srcOrd="0" destOrd="0" presId="urn:microsoft.com/office/officeart/2005/8/layout/orgChart1"/>
    <dgm:cxn modelId="{214E3D51-B2D9-403E-83EB-D8919F8FBC2F}" type="presParOf" srcId="{5ECEFF8C-7340-43C0-9460-B30D2670E5D1}" destId="{FF48040A-22BC-4325-B350-4D1459A8DC99}" srcOrd="1" destOrd="0" presId="urn:microsoft.com/office/officeart/2005/8/layout/orgChart1"/>
    <dgm:cxn modelId="{6F3EA275-84C3-458A-9BD6-F141C066F834}" type="presParOf" srcId="{1746A8A7-758E-4317-BC4F-1F1FB0F94878}" destId="{9862757E-65CE-40A6-B3D5-F176296D47AE}" srcOrd="1" destOrd="0" presId="urn:microsoft.com/office/officeart/2005/8/layout/orgChart1"/>
    <dgm:cxn modelId="{4108FBB0-572C-4397-9156-2C2280C7AE1A}" type="presParOf" srcId="{1746A8A7-758E-4317-BC4F-1F1FB0F94878}" destId="{690DCBE5-F903-46F5-85FB-34D771F6AC41}" srcOrd="2" destOrd="0" presId="urn:microsoft.com/office/officeart/2005/8/layout/orgChart1"/>
    <dgm:cxn modelId="{3D5B589E-C838-4F7A-ABBB-306898A726B4}" type="presParOf" srcId="{63E182D8-895C-4996-8B18-4661AFE4C2B2}" destId="{C0F860E7-CBCA-43A7-9F47-DCC9638293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A4CD5D-B2F1-428B-A502-BD7056183A3A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3EE97C-EFB7-40DA-B810-1D86060CCA9F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Поднадзорные объекты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FF2270-E403-46CB-ABA4-F94542AC149F}" type="parTrans" cxnId="{8C74A79A-4754-47EE-833D-DA76D9600E0B}">
      <dgm:prSet/>
      <dgm:spPr/>
      <dgm:t>
        <a:bodyPr/>
        <a:lstStyle/>
        <a:p>
          <a:endParaRPr lang="ru-RU"/>
        </a:p>
      </dgm:t>
    </dgm:pt>
    <dgm:pt modelId="{E5613A08-8E27-4AD0-B1F9-8F905178D65C}" type="sibTrans" cxnId="{8C74A79A-4754-47EE-833D-DA76D9600E0B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25E62BC-9AEF-44E5-B340-EB9F08C39294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Местные представительные, исполнительные и распорядительные органы</a:t>
          </a:r>
          <a:endParaRPr lang="ru-RU" sz="2100" dirty="0">
            <a:latin typeface="Times New Roman" pitchFamily="18" charset="0"/>
            <a:cs typeface="Times New Roman" pitchFamily="18" charset="0"/>
          </a:endParaRPr>
        </a:p>
      </dgm:t>
    </dgm:pt>
    <dgm:pt modelId="{4882D379-CAC5-4B7F-BE50-464FE0909AEA}" type="parTrans" cxnId="{47F299EA-079E-4A2C-B428-89CE9A830C51}">
      <dgm:prSet/>
      <dgm:spPr/>
      <dgm:t>
        <a:bodyPr/>
        <a:lstStyle/>
        <a:p>
          <a:endParaRPr lang="ru-RU"/>
        </a:p>
      </dgm:t>
    </dgm:pt>
    <dgm:pt modelId="{E425E931-4193-483D-AA85-D24FC9C38337}" type="sibTrans" cxnId="{47F299EA-079E-4A2C-B428-89CE9A830C51}">
      <dgm:prSet/>
      <dgm:spPr/>
      <dgm:t>
        <a:bodyPr/>
        <a:lstStyle/>
        <a:p>
          <a:endParaRPr lang="ru-RU"/>
        </a:p>
      </dgm:t>
    </dgm:pt>
    <dgm:pt modelId="{9BED77AA-9D70-4853-ABA9-44A58AC6FE5D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Общественные и религиозные организации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65B02507-F370-4B5A-93D9-2209C3C91DA8}" type="parTrans" cxnId="{58EC85C3-947F-405E-B923-6FA2F52B0066}">
      <dgm:prSet/>
      <dgm:spPr/>
      <dgm:t>
        <a:bodyPr/>
        <a:lstStyle/>
        <a:p>
          <a:endParaRPr lang="ru-RU"/>
        </a:p>
      </dgm:t>
    </dgm:pt>
    <dgm:pt modelId="{FB5C82D7-751E-4ABB-8354-0DF8B095880D}" type="sibTrans" cxnId="{58EC85C3-947F-405E-B923-6FA2F52B0066}">
      <dgm:prSet/>
      <dgm:spPr/>
      <dgm:t>
        <a:bodyPr/>
        <a:lstStyle/>
        <a:p>
          <a:endParaRPr lang="ru-RU"/>
        </a:p>
      </dgm:t>
    </dgm:pt>
    <dgm:pt modelId="{8F8060EE-0E31-4273-8616-E8ECBE432658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Граждане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A17B148-7F54-42DA-B718-B53CE8A01204}" type="parTrans" cxnId="{808B5A51-5B09-471B-9CC1-1DCE011E059D}">
      <dgm:prSet/>
      <dgm:spPr/>
      <dgm:t>
        <a:bodyPr/>
        <a:lstStyle/>
        <a:p>
          <a:endParaRPr lang="ru-RU"/>
        </a:p>
      </dgm:t>
    </dgm:pt>
    <dgm:pt modelId="{2DB59B3D-375B-4261-B24D-BCAFB5CCBFB7}" type="sibTrans" cxnId="{808B5A51-5B09-471B-9CC1-1DCE011E059D}">
      <dgm:prSet/>
      <dgm:spPr/>
      <dgm:t>
        <a:bodyPr/>
        <a:lstStyle/>
        <a:p>
          <a:endParaRPr lang="ru-RU"/>
        </a:p>
      </dgm:t>
    </dgm:pt>
    <dgm:pt modelId="{20958B0D-6B7F-481C-8BB4-2E331C176320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Должностные лица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4D4CF4D-CABA-41F4-8253-C38FCF7F6F8A}" type="parTrans" cxnId="{2D26AAC0-1E49-4715-A468-2F53BD8B13D7}">
      <dgm:prSet/>
      <dgm:spPr/>
      <dgm:t>
        <a:bodyPr/>
        <a:lstStyle/>
        <a:p>
          <a:endParaRPr lang="ru-RU"/>
        </a:p>
      </dgm:t>
    </dgm:pt>
    <dgm:pt modelId="{0EE6891E-9B44-476E-9AE0-6835FD1E4351}" type="sibTrans" cxnId="{2D26AAC0-1E49-4715-A468-2F53BD8B13D7}">
      <dgm:prSet/>
      <dgm:spPr/>
      <dgm:t>
        <a:bodyPr/>
        <a:lstStyle/>
        <a:p>
          <a:endParaRPr lang="ru-RU"/>
        </a:p>
      </dgm:t>
    </dgm:pt>
    <dgm:pt modelId="{392225B2-29BB-43D1-B151-4C80ED860136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Юр. лица — коммерческие и некоммерческие организации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2F6B723A-F383-441B-8087-CD3665DAC40D}" type="parTrans" cxnId="{8BBCECB1-B935-4E26-B421-D7D5859A5E83}">
      <dgm:prSet/>
      <dgm:spPr/>
      <dgm:t>
        <a:bodyPr/>
        <a:lstStyle/>
        <a:p>
          <a:endParaRPr lang="ru-RU"/>
        </a:p>
      </dgm:t>
    </dgm:pt>
    <dgm:pt modelId="{4F93A933-677E-4B8F-9F93-56A2C0F11B9D}" type="sibTrans" cxnId="{8BBCECB1-B935-4E26-B421-D7D5859A5E83}">
      <dgm:prSet/>
      <dgm:spPr/>
      <dgm:t>
        <a:bodyPr/>
        <a:lstStyle/>
        <a:p>
          <a:endParaRPr lang="ru-RU"/>
        </a:p>
      </dgm:t>
    </dgm:pt>
    <dgm:pt modelId="{FFCC0749-8E38-4BEB-B817-D8C119578E18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Подчиненные Совмину министерства и </a:t>
          </a:r>
          <a:r>
            <a:rPr lang="ru-RU" sz="2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</a:t>
          </a:r>
          <a:r>
            <a: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комитеты </a:t>
          </a:r>
          <a:endParaRPr lang="ru-RU" sz="2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6B12F0-7D92-48D4-9BCB-119F9FCFFB91}" type="parTrans" cxnId="{1F1900E4-47F1-416C-9FA6-614F6728588B}">
      <dgm:prSet/>
      <dgm:spPr/>
      <dgm:t>
        <a:bodyPr/>
        <a:lstStyle/>
        <a:p>
          <a:endParaRPr lang="ru-RU"/>
        </a:p>
      </dgm:t>
    </dgm:pt>
    <dgm:pt modelId="{2697353D-EFFB-4B0B-9753-33AD554009D1}" type="sibTrans" cxnId="{1F1900E4-47F1-416C-9FA6-614F6728588B}">
      <dgm:prSet/>
      <dgm:spPr/>
      <dgm:t>
        <a:bodyPr/>
        <a:lstStyle/>
        <a:p>
          <a:endParaRPr lang="ru-RU"/>
        </a:p>
      </dgm:t>
    </dgm:pt>
    <dgm:pt modelId="{5D12038D-6EA8-4AA8-ABBB-AE884C141947}" type="pres">
      <dgm:prSet presAssocID="{BDA4CD5D-B2F1-428B-A502-BD7056183A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CA189A-C6E4-4417-B8E4-9585F2B910AE}" type="pres">
      <dgm:prSet presAssocID="{BDA4CD5D-B2F1-428B-A502-BD7056183A3A}" presName="cycle" presStyleCnt="0"/>
      <dgm:spPr/>
    </dgm:pt>
    <dgm:pt modelId="{15D03BE4-5FA1-40B9-B5F5-417138AD0E3F}" type="pres">
      <dgm:prSet presAssocID="{D03EE97C-EFB7-40DA-B810-1D86060CCA9F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7FFA5-675E-4AE2-B41E-6F7AA5437019}" type="pres">
      <dgm:prSet presAssocID="{E5613A08-8E27-4AD0-B1F9-8F905178D65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0AFBEDE7-9861-4893-BE3A-A5BAD42010B2}" type="pres">
      <dgm:prSet presAssocID="{225E62BC-9AEF-44E5-B340-EB9F08C39294}" presName="nodeFollowingNodes" presStyleLbl="node1" presStyleIdx="1" presStyleCnt="7" custScaleX="142602" custScaleY="156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70560-9D5C-435D-8EE3-3F03BD481EDE}" type="pres">
      <dgm:prSet presAssocID="{9BED77AA-9D70-4853-ABA9-44A58AC6FE5D}" presName="nodeFollowingNodes" presStyleLbl="node1" presStyleIdx="2" presStyleCnt="7" custScaleX="190659" custScaleY="198309" custRadScaleRad="87221" custRadScaleInc="1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0E4D2-D49D-46A5-838A-F6D05CAE9A36}" type="pres">
      <dgm:prSet presAssocID="{8F8060EE-0E31-4273-8616-E8ECBE432658}" presName="nodeFollowingNodes" presStyleLbl="node1" presStyleIdx="3" presStyleCnt="7" custScaleX="119481" custScaleY="115667" custRadScaleRad="105873" custRadScaleInc="-7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F9C5D-9F1E-47E8-AC20-7FF3A7C0BF3F}" type="pres">
      <dgm:prSet presAssocID="{20958B0D-6B7F-481C-8BB4-2E331C176320}" presName="nodeFollowingNodes" presStyleLbl="node1" presStyleIdx="4" presStyleCnt="7" custScaleX="119716" custScaleY="123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E406C-443F-4751-9CCF-9AA772559C29}" type="pres">
      <dgm:prSet presAssocID="{392225B2-29BB-43D1-B151-4C80ED860136}" presName="nodeFollowingNodes" presStyleLbl="node1" presStyleIdx="5" presStyleCnt="7" custScaleX="177301" custScaleY="194371" custRadScaleRad="90419" custRadScaleInc="-2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76810-9289-4D06-A7CD-0E4133AE2F8E}" type="pres">
      <dgm:prSet presAssocID="{FFCC0749-8E38-4BEB-B817-D8C119578E18}" presName="nodeFollowingNodes" presStyleLbl="node1" presStyleIdx="6" presStyleCnt="7" custScaleX="126808" custScaleY="158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74A79A-4754-47EE-833D-DA76D9600E0B}" srcId="{BDA4CD5D-B2F1-428B-A502-BD7056183A3A}" destId="{D03EE97C-EFB7-40DA-B810-1D86060CCA9F}" srcOrd="0" destOrd="0" parTransId="{98FF2270-E403-46CB-ABA4-F94542AC149F}" sibTransId="{E5613A08-8E27-4AD0-B1F9-8F905178D65C}"/>
    <dgm:cxn modelId="{2D26AAC0-1E49-4715-A468-2F53BD8B13D7}" srcId="{BDA4CD5D-B2F1-428B-A502-BD7056183A3A}" destId="{20958B0D-6B7F-481C-8BB4-2E331C176320}" srcOrd="4" destOrd="0" parTransId="{C4D4CF4D-CABA-41F4-8253-C38FCF7F6F8A}" sibTransId="{0EE6891E-9B44-476E-9AE0-6835FD1E4351}"/>
    <dgm:cxn modelId="{E7DE7CE3-0AE4-4B56-A8AE-9AE75AF9A06D}" type="presOf" srcId="{392225B2-29BB-43D1-B151-4C80ED860136}" destId="{E12E406C-443F-4751-9CCF-9AA772559C29}" srcOrd="0" destOrd="0" presId="urn:microsoft.com/office/officeart/2005/8/layout/cycle3"/>
    <dgm:cxn modelId="{8417FAD7-9461-4BBE-9CFC-E7D1557DE500}" type="presOf" srcId="{E5613A08-8E27-4AD0-B1F9-8F905178D65C}" destId="{EE37FFA5-675E-4AE2-B41E-6F7AA5437019}" srcOrd="0" destOrd="0" presId="urn:microsoft.com/office/officeart/2005/8/layout/cycle3"/>
    <dgm:cxn modelId="{47F299EA-079E-4A2C-B428-89CE9A830C51}" srcId="{BDA4CD5D-B2F1-428B-A502-BD7056183A3A}" destId="{225E62BC-9AEF-44E5-B340-EB9F08C39294}" srcOrd="1" destOrd="0" parTransId="{4882D379-CAC5-4B7F-BE50-464FE0909AEA}" sibTransId="{E425E931-4193-483D-AA85-D24FC9C38337}"/>
    <dgm:cxn modelId="{D508CE1E-670B-48E2-BC11-01A43DDDCF60}" type="presOf" srcId="{9BED77AA-9D70-4853-ABA9-44A58AC6FE5D}" destId="{FE270560-9D5C-435D-8EE3-3F03BD481EDE}" srcOrd="0" destOrd="0" presId="urn:microsoft.com/office/officeart/2005/8/layout/cycle3"/>
    <dgm:cxn modelId="{78818AEC-988A-4502-BB53-57508EF23A8A}" type="presOf" srcId="{D03EE97C-EFB7-40DA-B810-1D86060CCA9F}" destId="{15D03BE4-5FA1-40B9-B5F5-417138AD0E3F}" srcOrd="0" destOrd="0" presId="urn:microsoft.com/office/officeart/2005/8/layout/cycle3"/>
    <dgm:cxn modelId="{8BBCECB1-B935-4E26-B421-D7D5859A5E83}" srcId="{BDA4CD5D-B2F1-428B-A502-BD7056183A3A}" destId="{392225B2-29BB-43D1-B151-4C80ED860136}" srcOrd="5" destOrd="0" parTransId="{2F6B723A-F383-441B-8087-CD3665DAC40D}" sibTransId="{4F93A933-677E-4B8F-9F93-56A2C0F11B9D}"/>
    <dgm:cxn modelId="{808B5A51-5B09-471B-9CC1-1DCE011E059D}" srcId="{BDA4CD5D-B2F1-428B-A502-BD7056183A3A}" destId="{8F8060EE-0E31-4273-8616-E8ECBE432658}" srcOrd="3" destOrd="0" parTransId="{EA17B148-7F54-42DA-B718-B53CE8A01204}" sibTransId="{2DB59B3D-375B-4261-B24D-BCAFB5CCBFB7}"/>
    <dgm:cxn modelId="{D5EBFAAF-E56E-428D-BF32-84A404BDB37A}" type="presOf" srcId="{225E62BC-9AEF-44E5-B340-EB9F08C39294}" destId="{0AFBEDE7-9861-4893-BE3A-A5BAD42010B2}" srcOrd="0" destOrd="0" presId="urn:microsoft.com/office/officeart/2005/8/layout/cycle3"/>
    <dgm:cxn modelId="{EB565244-C66C-4D79-A8A5-B7EEF5D3E570}" type="presOf" srcId="{8F8060EE-0E31-4273-8616-E8ECBE432658}" destId="{7AD0E4D2-D49D-46A5-838A-F6D05CAE9A36}" srcOrd="0" destOrd="0" presId="urn:microsoft.com/office/officeart/2005/8/layout/cycle3"/>
    <dgm:cxn modelId="{C935EC3C-EAA8-4DFB-8F60-5E11EEA51083}" type="presOf" srcId="{20958B0D-6B7F-481C-8BB4-2E331C176320}" destId="{724F9C5D-9F1E-47E8-AC20-7FF3A7C0BF3F}" srcOrd="0" destOrd="0" presId="urn:microsoft.com/office/officeart/2005/8/layout/cycle3"/>
    <dgm:cxn modelId="{1F1900E4-47F1-416C-9FA6-614F6728588B}" srcId="{BDA4CD5D-B2F1-428B-A502-BD7056183A3A}" destId="{FFCC0749-8E38-4BEB-B817-D8C119578E18}" srcOrd="6" destOrd="0" parTransId="{9E6B12F0-7D92-48D4-9BCB-119F9FCFFB91}" sibTransId="{2697353D-EFFB-4B0B-9753-33AD554009D1}"/>
    <dgm:cxn modelId="{6E9A35F5-129F-489C-AE0C-1A3216A1D646}" type="presOf" srcId="{BDA4CD5D-B2F1-428B-A502-BD7056183A3A}" destId="{5D12038D-6EA8-4AA8-ABBB-AE884C141947}" srcOrd="0" destOrd="0" presId="urn:microsoft.com/office/officeart/2005/8/layout/cycle3"/>
    <dgm:cxn modelId="{58EC85C3-947F-405E-B923-6FA2F52B0066}" srcId="{BDA4CD5D-B2F1-428B-A502-BD7056183A3A}" destId="{9BED77AA-9D70-4853-ABA9-44A58AC6FE5D}" srcOrd="2" destOrd="0" parTransId="{65B02507-F370-4B5A-93D9-2209C3C91DA8}" sibTransId="{FB5C82D7-751E-4ABB-8354-0DF8B095880D}"/>
    <dgm:cxn modelId="{D4896D9D-DD02-4D20-ADAD-A4CBC1D6E29F}" type="presOf" srcId="{FFCC0749-8E38-4BEB-B817-D8C119578E18}" destId="{EE476810-9289-4D06-A7CD-0E4133AE2F8E}" srcOrd="0" destOrd="0" presId="urn:microsoft.com/office/officeart/2005/8/layout/cycle3"/>
    <dgm:cxn modelId="{471EE69B-715E-4739-8415-8D473DB87677}" type="presParOf" srcId="{5D12038D-6EA8-4AA8-ABBB-AE884C141947}" destId="{02CA189A-C6E4-4417-B8E4-9585F2B910AE}" srcOrd="0" destOrd="0" presId="urn:microsoft.com/office/officeart/2005/8/layout/cycle3"/>
    <dgm:cxn modelId="{64903BD5-8427-4139-BC46-E8A8B4554879}" type="presParOf" srcId="{02CA189A-C6E4-4417-B8E4-9585F2B910AE}" destId="{15D03BE4-5FA1-40B9-B5F5-417138AD0E3F}" srcOrd="0" destOrd="0" presId="urn:microsoft.com/office/officeart/2005/8/layout/cycle3"/>
    <dgm:cxn modelId="{21B658B3-5432-45BB-8AE1-57907AA405EA}" type="presParOf" srcId="{02CA189A-C6E4-4417-B8E4-9585F2B910AE}" destId="{EE37FFA5-675E-4AE2-B41E-6F7AA5437019}" srcOrd="1" destOrd="0" presId="urn:microsoft.com/office/officeart/2005/8/layout/cycle3"/>
    <dgm:cxn modelId="{5F1B9775-F83C-444E-850F-0A663079D1AB}" type="presParOf" srcId="{02CA189A-C6E4-4417-B8E4-9585F2B910AE}" destId="{0AFBEDE7-9861-4893-BE3A-A5BAD42010B2}" srcOrd="2" destOrd="0" presId="urn:microsoft.com/office/officeart/2005/8/layout/cycle3"/>
    <dgm:cxn modelId="{3813BD7D-A262-44D0-9DD3-40EFF797E2DB}" type="presParOf" srcId="{02CA189A-C6E4-4417-B8E4-9585F2B910AE}" destId="{FE270560-9D5C-435D-8EE3-3F03BD481EDE}" srcOrd="3" destOrd="0" presId="urn:microsoft.com/office/officeart/2005/8/layout/cycle3"/>
    <dgm:cxn modelId="{B542C222-766D-4435-82EF-444F0A064EA5}" type="presParOf" srcId="{02CA189A-C6E4-4417-B8E4-9585F2B910AE}" destId="{7AD0E4D2-D49D-46A5-838A-F6D05CAE9A36}" srcOrd="4" destOrd="0" presId="urn:microsoft.com/office/officeart/2005/8/layout/cycle3"/>
    <dgm:cxn modelId="{EFBBEC1A-D3BD-46CC-928F-36DE8E41ED34}" type="presParOf" srcId="{02CA189A-C6E4-4417-B8E4-9585F2B910AE}" destId="{724F9C5D-9F1E-47E8-AC20-7FF3A7C0BF3F}" srcOrd="5" destOrd="0" presId="urn:microsoft.com/office/officeart/2005/8/layout/cycle3"/>
    <dgm:cxn modelId="{AB3B131C-339D-45E3-8693-53BC621A77AA}" type="presParOf" srcId="{02CA189A-C6E4-4417-B8E4-9585F2B910AE}" destId="{E12E406C-443F-4751-9CCF-9AA772559C29}" srcOrd="6" destOrd="0" presId="urn:microsoft.com/office/officeart/2005/8/layout/cycle3"/>
    <dgm:cxn modelId="{22E6BDCB-4CDA-43C1-B4F4-B04186B2F634}" type="presParOf" srcId="{02CA189A-C6E4-4417-B8E4-9585F2B910AE}" destId="{EE476810-9289-4D06-A7CD-0E4133AE2F8E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269D2A-5710-4B4B-9EDF-EA60BB1A26A3}" type="doc">
      <dgm:prSet loTypeId="urn:microsoft.com/office/officeart/2005/8/layout/vProcess5" loCatId="process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3AF57E24-F92D-4AA4-A293-D0DF625681A8}">
      <dgm:prSet phldrT="[Текст]" custT="1"/>
      <dgm:spPr>
        <a:solidFill>
          <a:schemeClr val="tx1"/>
        </a:solidFill>
      </dgm:spPr>
      <dgm:t>
        <a:bodyPr/>
        <a:lstStyle/>
        <a:p>
          <a:pPr algn="just"/>
          <a:r>
            <a:rPr lang="ru-RU" sz="2000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Субъекты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орг-ции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имеющие учетный № плательщика; ИП; нотариусы; лица, осуществляющие адвокат.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деят-ть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ремесленную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дея-ть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деят-ть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 сфере </a:t>
          </a:r>
          <a:r>
            <a:rPr lang="ru-RU" sz="20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агроэкотуризма</a:t>
          </a:r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; антикризисные управляющие.   </a:t>
          </a:r>
          <a:endParaRPr lang="ru-RU" sz="2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8D89E3-E11C-43AD-8510-05DCB4E48C1D}" type="parTrans" cxnId="{030F9A34-783D-45ED-AD39-8F0EBD7EE87C}">
      <dgm:prSet/>
      <dgm:spPr/>
      <dgm:t>
        <a:bodyPr/>
        <a:lstStyle/>
        <a:p>
          <a:endParaRPr lang="ru-RU"/>
        </a:p>
      </dgm:t>
    </dgm:pt>
    <dgm:pt modelId="{0D71DC91-4802-41DC-AF6C-60A6DCA01E27}" type="sibTrans" cxnId="{030F9A34-783D-45ED-AD39-8F0EBD7EE87C}">
      <dgm:prSet/>
      <dgm:spPr>
        <a:solidFill>
          <a:srgbClr val="00B050">
            <a:alpha val="54000"/>
          </a:srgbClr>
        </a:solidFill>
        <a:ln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65F7E216-32A9-4CA4-AE90-D5804569148A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effectLst/>
            </a:rPr>
            <a:t> </a:t>
          </a:r>
          <a:r>
            <a:rPr lang="ru-RU" sz="2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До начала проверки – внести в книгу проверок сведения.</a:t>
          </a:r>
          <a:endParaRPr lang="ru-RU" sz="2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DF543B-95B7-4D2D-8FC8-8AC16839282A}" type="parTrans" cxnId="{8B55E54F-8FD8-46CA-945C-4FACFC63EE41}">
      <dgm:prSet/>
      <dgm:spPr/>
      <dgm:t>
        <a:bodyPr/>
        <a:lstStyle/>
        <a:p>
          <a:endParaRPr lang="ru-RU"/>
        </a:p>
      </dgm:t>
    </dgm:pt>
    <dgm:pt modelId="{672F5DA3-FD0E-46F5-B492-91A565C2A8B6}" type="sibTrans" cxnId="{8B55E54F-8FD8-46CA-945C-4FACFC63EE41}">
      <dgm:prSet/>
      <dgm:spPr>
        <a:solidFill>
          <a:srgbClr val="00B050">
            <a:alpha val="54000"/>
          </a:srgbClr>
        </a:solidFill>
        <a:ln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8085F96E-8572-495C-A67B-D2975BC8D5D2}">
      <dgm:prSet custT="1"/>
      <dgm:spPr>
        <a:solidFill>
          <a:schemeClr val="tx1"/>
        </a:solidFill>
      </dgm:spPr>
      <dgm:t>
        <a:bodyPr/>
        <a:lstStyle/>
        <a:p>
          <a:endParaRPr lang="ru-RU" dirty="0"/>
        </a:p>
      </dgm:t>
    </dgm:pt>
    <dgm:pt modelId="{69FEAB29-E0B3-4AD1-B61E-E03D6EFF1DE6}" type="parTrans" cxnId="{D54B0CD9-35F8-4EF9-BF48-6D3354C60519}">
      <dgm:prSet/>
      <dgm:spPr/>
      <dgm:t>
        <a:bodyPr/>
        <a:lstStyle/>
        <a:p>
          <a:endParaRPr lang="ru-RU"/>
        </a:p>
      </dgm:t>
    </dgm:pt>
    <dgm:pt modelId="{DB1B2A04-A1ED-4FC7-BFD2-61DE631329A4}" type="sibTrans" cxnId="{D54B0CD9-35F8-4EF9-BF48-6D3354C60519}">
      <dgm:prSet/>
      <dgm:spPr>
        <a:solidFill>
          <a:srgbClr val="00B05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381B94A-7678-441F-A8E9-5FE08458A710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 назначении плановой проверки – уведомление за 10 раб. дней. Вход только по удостоверению + предписание. </a:t>
          </a:r>
          <a:endParaRPr lang="ru-RU" sz="2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7019F1-374B-4C92-A03D-E9799DB2A930}" type="sibTrans" cxnId="{A973D90F-72CB-42C4-A48D-36EFF47AF132}">
      <dgm:prSet/>
      <dgm:spPr>
        <a:solidFill>
          <a:srgbClr val="00B050">
            <a:alpha val="54000"/>
          </a:srgbClr>
        </a:solidFill>
        <a:ln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63595143-BF3D-4E29-81DF-CF2EF189DA2B}" type="parTrans" cxnId="{A973D90F-72CB-42C4-A48D-36EFF47AF132}">
      <dgm:prSet/>
      <dgm:spPr/>
      <dgm:t>
        <a:bodyPr/>
        <a:lstStyle/>
        <a:p>
          <a:endParaRPr lang="ru-RU"/>
        </a:p>
      </dgm:t>
    </dgm:pt>
    <dgm:pt modelId="{DF0366F4-840F-4CEF-9372-85D274C0393F}">
      <dgm:prSet phldrT="[Текст]"/>
      <dgm:spPr>
        <a:solidFill>
          <a:srgbClr val="CCFFCC"/>
        </a:solidFill>
      </dgm:spPr>
      <dgm:t>
        <a:bodyPr/>
        <a:lstStyle/>
        <a:p>
          <a:endParaRPr lang="ru-RU" dirty="0"/>
        </a:p>
      </dgm:t>
    </dgm:pt>
    <dgm:pt modelId="{7D189191-6280-4B8D-87E0-4661E25A9B9B}" type="parTrans" cxnId="{431FA059-5607-42A1-A6A1-D8B714603E0F}">
      <dgm:prSet/>
      <dgm:spPr/>
      <dgm:t>
        <a:bodyPr/>
        <a:lstStyle/>
        <a:p>
          <a:endParaRPr lang="ru-RU"/>
        </a:p>
      </dgm:t>
    </dgm:pt>
    <dgm:pt modelId="{AD658EE2-CC5C-4640-9444-0819ED3E62A0}" type="sibTrans" cxnId="{431FA059-5607-42A1-A6A1-D8B714603E0F}">
      <dgm:prSet/>
      <dgm:spPr/>
      <dgm:t>
        <a:bodyPr/>
        <a:lstStyle/>
        <a:p>
          <a:endParaRPr lang="ru-RU"/>
        </a:p>
      </dgm:t>
    </dgm:pt>
    <dgm:pt modelId="{AA7B1B44-D9A9-4181-B606-7E4EED2923F1}">
      <dgm:prSet custT="1"/>
      <dgm:spPr>
        <a:solidFill>
          <a:schemeClr val="tx1"/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effectLst/>
            </a:rPr>
            <a:t> </a:t>
          </a:r>
          <a:r>
            <a:rPr lang="ru-RU" sz="2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Ознакомление с перечнем подлежащих проверке вопросов.</a:t>
          </a:r>
        </a:p>
      </dgm:t>
    </dgm:pt>
    <dgm:pt modelId="{DDC3AA83-F108-4574-B01D-0653BA59F683}" type="parTrans" cxnId="{56E343DF-5362-4586-AAC7-8499FFB7936E}">
      <dgm:prSet/>
      <dgm:spPr/>
      <dgm:t>
        <a:bodyPr/>
        <a:lstStyle/>
        <a:p>
          <a:endParaRPr lang="ru-RU"/>
        </a:p>
      </dgm:t>
    </dgm:pt>
    <dgm:pt modelId="{4A2A734F-73F7-4F32-8E04-88B5DABA36B8}" type="sibTrans" cxnId="{56E343DF-5362-4586-AAC7-8499FFB7936E}">
      <dgm:prSet/>
      <dgm:spPr>
        <a:solidFill>
          <a:srgbClr val="00B050">
            <a:alpha val="90000"/>
          </a:srgbClr>
        </a:solidFill>
      </dgm:spPr>
      <dgm:t>
        <a:bodyPr/>
        <a:lstStyle/>
        <a:p>
          <a:endParaRPr lang="ru-RU"/>
        </a:p>
      </dgm:t>
    </dgm:pt>
    <dgm:pt modelId="{5866437D-222C-4104-A61C-BE331E05D19A}">
      <dgm:prSet custT="1"/>
      <dgm:spPr>
        <a:solidFill>
          <a:schemeClr val="tx1"/>
        </a:solidFill>
      </dgm:spPr>
      <dgm:t>
        <a:bodyPr/>
        <a:lstStyle/>
        <a:p>
          <a:pPr algn="just"/>
          <a:r>
            <a:rPr lang="ru-RU" sz="20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Доступ в жилье, </a:t>
          </a:r>
          <a:r>
            <a:rPr lang="ru-RU" sz="2000" dirty="0" err="1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зак</a:t>
          </a:r>
          <a:r>
            <a:rPr lang="ru-RU" sz="20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. </a:t>
          </a:r>
          <a:r>
            <a:rPr lang="ru-RU" sz="2000" dirty="0" err="1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влад</a:t>
          </a:r>
          <a:r>
            <a:rPr lang="ru-RU" sz="20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. физ. лиц (ИП, учредителей помимо или против их воли - </a:t>
          </a:r>
          <a:r>
            <a:rPr lang="ru-RU" sz="2000" b="1" u="sng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только с санкции</a:t>
          </a:r>
          <a:r>
            <a:rPr lang="ru-RU" sz="20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 рук. прокуратуры + понятые</a:t>
          </a:r>
        </a:p>
      </dgm:t>
    </dgm:pt>
    <dgm:pt modelId="{25CC89B9-E077-4FC2-A1B2-697BA580CDF1}" type="parTrans" cxnId="{6109C874-8782-4FF3-B442-01F1E20B0347}">
      <dgm:prSet/>
      <dgm:spPr/>
      <dgm:t>
        <a:bodyPr/>
        <a:lstStyle/>
        <a:p>
          <a:endParaRPr lang="ru-RU"/>
        </a:p>
      </dgm:t>
    </dgm:pt>
    <dgm:pt modelId="{766AFB68-F241-4535-BD11-E3D63564404A}" type="sibTrans" cxnId="{6109C874-8782-4FF3-B442-01F1E20B0347}">
      <dgm:prSet/>
      <dgm:spPr/>
      <dgm:t>
        <a:bodyPr/>
        <a:lstStyle/>
        <a:p>
          <a:endParaRPr lang="ru-RU"/>
        </a:p>
      </dgm:t>
    </dgm:pt>
    <dgm:pt modelId="{9DB96472-CB23-4352-9F70-2D5AB920F20C}" type="pres">
      <dgm:prSet presAssocID="{4D269D2A-5710-4B4B-9EDF-EA60BB1A26A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31E576-DF86-4BC0-BA0F-4E36B4A259A4}" type="pres">
      <dgm:prSet presAssocID="{4D269D2A-5710-4B4B-9EDF-EA60BB1A26A3}" presName="dummyMaxCanvas" presStyleCnt="0">
        <dgm:presLayoutVars/>
      </dgm:prSet>
      <dgm:spPr/>
    </dgm:pt>
    <dgm:pt modelId="{3FF1E889-420C-4410-BD0E-60881A4E232C}" type="pres">
      <dgm:prSet presAssocID="{4D269D2A-5710-4B4B-9EDF-EA60BB1A26A3}" presName="FiveNodes_1" presStyleLbl="node1" presStyleIdx="0" presStyleCnt="5" custScaleY="114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ED2FE-BDE5-431A-ADB9-AEDB7F1F9392}" type="pres">
      <dgm:prSet presAssocID="{4D269D2A-5710-4B4B-9EDF-EA60BB1A26A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DC3B6-8F7C-4882-9B2A-51A8FACE07DF}" type="pres">
      <dgm:prSet presAssocID="{4D269D2A-5710-4B4B-9EDF-EA60BB1A26A3}" presName="FiveNodes_3" presStyleLbl="node1" presStyleIdx="2" presStyleCnt="5" custScaleX="103491" custScaleY="116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B2F54-D1C6-44AE-9322-5FA96F11AB91}" type="pres">
      <dgm:prSet presAssocID="{4D269D2A-5710-4B4B-9EDF-EA60BB1A26A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23CB6-E048-411E-99F3-6F943237A396}" type="pres">
      <dgm:prSet presAssocID="{4D269D2A-5710-4B4B-9EDF-EA60BB1A26A3}" presName="FiveNodes_5" presStyleLbl="node1" presStyleIdx="4" presStyleCnt="5" custScaleX="102923" custScaleY="92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19340-DA60-42DE-8A6D-F1C2FC219C58}" type="pres">
      <dgm:prSet presAssocID="{4D269D2A-5710-4B4B-9EDF-EA60BB1A26A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40EF6-E2F7-4B25-9F16-04C1A6EDF85E}" type="pres">
      <dgm:prSet presAssocID="{4D269D2A-5710-4B4B-9EDF-EA60BB1A26A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A165E-8DA7-4B4D-9919-62547212EACA}" type="pres">
      <dgm:prSet presAssocID="{4D269D2A-5710-4B4B-9EDF-EA60BB1A26A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1BEC5-7D68-4E93-BF6D-934B28E76744}" type="pres">
      <dgm:prSet presAssocID="{4D269D2A-5710-4B4B-9EDF-EA60BB1A26A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9E876-3D47-41AC-B336-0064E94C2555}" type="pres">
      <dgm:prSet presAssocID="{4D269D2A-5710-4B4B-9EDF-EA60BB1A26A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16176-B690-4F0C-9765-A65048043153}" type="pres">
      <dgm:prSet presAssocID="{4D269D2A-5710-4B4B-9EDF-EA60BB1A26A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BB332A-8028-4838-B2EB-E00CFB21CA9F}" type="pres">
      <dgm:prSet presAssocID="{4D269D2A-5710-4B4B-9EDF-EA60BB1A26A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AFE05-7FAE-4D45-82A3-1139D3527711}" type="pres">
      <dgm:prSet presAssocID="{4D269D2A-5710-4B4B-9EDF-EA60BB1A26A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A703D-31C3-4E41-8868-C53AE3936058}" type="pres">
      <dgm:prSet presAssocID="{4D269D2A-5710-4B4B-9EDF-EA60BB1A26A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E343DF-5362-4586-AAC7-8499FFB7936E}" srcId="{4D269D2A-5710-4B4B-9EDF-EA60BB1A26A3}" destId="{AA7B1B44-D9A9-4181-B606-7E4EED2923F1}" srcOrd="3" destOrd="0" parTransId="{DDC3AA83-F108-4574-B01D-0653BA59F683}" sibTransId="{4A2A734F-73F7-4F32-8E04-88B5DABA36B8}"/>
    <dgm:cxn modelId="{A4F9EF8F-3B40-4F95-9D14-AC63126499C6}" type="presOf" srcId="{3AF57E24-F92D-4AA4-A293-D0DF625681A8}" destId="{3FF1E889-420C-4410-BD0E-60881A4E232C}" srcOrd="0" destOrd="0" presId="urn:microsoft.com/office/officeart/2005/8/layout/vProcess5"/>
    <dgm:cxn modelId="{6A556514-A568-4A6B-BEF7-A030CD034CB0}" type="presOf" srcId="{AA7B1B44-D9A9-4181-B606-7E4EED2923F1}" destId="{E39AFE05-7FAE-4D45-82A3-1139D3527711}" srcOrd="1" destOrd="0" presId="urn:microsoft.com/office/officeart/2005/8/layout/vProcess5"/>
    <dgm:cxn modelId="{94831137-F255-4873-83AE-ACA1AD3280EB}" type="presOf" srcId="{4A2A734F-73F7-4F32-8E04-88B5DABA36B8}" destId="{D6A1BEC5-7D68-4E93-BF6D-934B28E76744}" srcOrd="0" destOrd="0" presId="urn:microsoft.com/office/officeart/2005/8/layout/vProcess5"/>
    <dgm:cxn modelId="{DB776598-2E9C-47B6-A6B7-69145E27FF60}" type="presOf" srcId="{6C7019F1-374B-4C92-A03D-E9799DB2A930}" destId="{17640EF6-E2F7-4B25-9F16-04C1A6EDF85E}" srcOrd="0" destOrd="0" presId="urn:microsoft.com/office/officeart/2005/8/layout/vProcess5"/>
    <dgm:cxn modelId="{228382BC-0073-4EB9-98AC-3B8E3AE054F2}" type="presOf" srcId="{65F7E216-32A9-4CA4-AE90-D5804569148A}" destId="{FC0DC3B6-8F7C-4882-9B2A-51A8FACE07DF}" srcOrd="0" destOrd="0" presId="urn:microsoft.com/office/officeart/2005/8/layout/vProcess5"/>
    <dgm:cxn modelId="{D5337368-01BF-4DA5-B87A-B00A58CA5120}" type="presOf" srcId="{F381B94A-7678-441F-A8E9-5FE08458A710}" destId="{401ED2FE-BDE5-431A-ADB9-AEDB7F1F9392}" srcOrd="0" destOrd="0" presId="urn:microsoft.com/office/officeart/2005/8/layout/vProcess5"/>
    <dgm:cxn modelId="{EE4CC808-4309-469F-9D2C-025AF1E8B877}" type="presOf" srcId="{5866437D-222C-4104-A61C-BE331E05D19A}" destId="{1F8A703D-31C3-4E41-8868-C53AE3936058}" srcOrd="1" destOrd="0" presId="urn:microsoft.com/office/officeart/2005/8/layout/vProcess5"/>
    <dgm:cxn modelId="{431FA059-5607-42A1-A6A1-D8B714603E0F}" srcId="{4D269D2A-5710-4B4B-9EDF-EA60BB1A26A3}" destId="{DF0366F4-840F-4CEF-9372-85D274C0393F}" srcOrd="6" destOrd="0" parTransId="{7D189191-6280-4B8D-87E0-4661E25A9B9B}" sibTransId="{AD658EE2-CC5C-4640-9444-0819ED3E62A0}"/>
    <dgm:cxn modelId="{6109C874-8782-4FF3-B442-01F1E20B0347}" srcId="{4D269D2A-5710-4B4B-9EDF-EA60BB1A26A3}" destId="{5866437D-222C-4104-A61C-BE331E05D19A}" srcOrd="4" destOrd="0" parTransId="{25CC89B9-E077-4FC2-A1B2-697BA580CDF1}" sibTransId="{766AFB68-F241-4535-BD11-E3D63564404A}"/>
    <dgm:cxn modelId="{38F07A1F-A78B-4C8F-BDE9-36F4432495C7}" type="presOf" srcId="{4D269D2A-5710-4B4B-9EDF-EA60BB1A26A3}" destId="{9DB96472-CB23-4352-9F70-2D5AB920F20C}" srcOrd="0" destOrd="0" presId="urn:microsoft.com/office/officeart/2005/8/layout/vProcess5"/>
    <dgm:cxn modelId="{856BFDB6-381B-4E22-9105-20C111949AC4}" type="presOf" srcId="{AA7B1B44-D9A9-4181-B606-7E4EED2923F1}" destId="{5E4B2F54-D1C6-44AE-9322-5FA96F11AB91}" srcOrd="0" destOrd="0" presId="urn:microsoft.com/office/officeart/2005/8/layout/vProcess5"/>
    <dgm:cxn modelId="{6AF8AAB0-D246-4BFA-AD56-3244AD08F72B}" type="presOf" srcId="{3AF57E24-F92D-4AA4-A293-D0DF625681A8}" destId="{7A09E876-3D47-41AC-B336-0064E94C2555}" srcOrd="1" destOrd="0" presId="urn:microsoft.com/office/officeart/2005/8/layout/vProcess5"/>
    <dgm:cxn modelId="{D54B0CD9-35F8-4EF9-BF48-6D3354C60519}" srcId="{4D269D2A-5710-4B4B-9EDF-EA60BB1A26A3}" destId="{8085F96E-8572-495C-A67B-D2975BC8D5D2}" srcOrd="5" destOrd="0" parTransId="{69FEAB29-E0B3-4AD1-B61E-E03D6EFF1DE6}" sibTransId="{DB1B2A04-A1ED-4FC7-BFD2-61DE631329A4}"/>
    <dgm:cxn modelId="{EA839E25-06A9-4F7B-96C8-2DF28FDD596B}" type="presOf" srcId="{65F7E216-32A9-4CA4-AE90-D5804569148A}" destId="{78BB332A-8028-4838-B2EB-E00CFB21CA9F}" srcOrd="1" destOrd="0" presId="urn:microsoft.com/office/officeart/2005/8/layout/vProcess5"/>
    <dgm:cxn modelId="{3CFD2791-608B-495D-BD9A-C893C4ABA231}" type="presOf" srcId="{0D71DC91-4802-41DC-AF6C-60A6DCA01E27}" destId="{83719340-DA60-42DE-8A6D-F1C2FC219C58}" srcOrd="0" destOrd="0" presId="urn:microsoft.com/office/officeart/2005/8/layout/vProcess5"/>
    <dgm:cxn modelId="{030F9A34-783D-45ED-AD39-8F0EBD7EE87C}" srcId="{4D269D2A-5710-4B4B-9EDF-EA60BB1A26A3}" destId="{3AF57E24-F92D-4AA4-A293-D0DF625681A8}" srcOrd="0" destOrd="0" parTransId="{2D8D89E3-E11C-43AD-8510-05DCB4E48C1D}" sibTransId="{0D71DC91-4802-41DC-AF6C-60A6DCA01E27}"/>
    <dgm:cxn modelId="{E9BF7330-BF66-4798-AA68-6D68E35F65AC}" type="presOf" srcId="{F381B94A-7678-441F-A8E9-5FE08458A710}" destId="{DE416176-B690-4F0C-9765-A65048043153}" srcOrd="1" destOrd="0" presId="urn:microsoft.com/office/officeart/2005/8/layout/vProcess5"/>
    <dgm:cxn modelId="{8B55E54F-8FD8-46CA-945C-4FACFC63EE41}" srcId="{4D269D2A-5710-4B4B-9EDF-EA60BB1A26A3}" destId="{65F7E216-32A9-4CA4-AE90-D5804569148A}" srcOrd="2" destOrd="0" parTransId="{97DF543B-95B7-4D2D-8FC8-8AC16839282A}" sibTransId="{672F5DA3-FD0E-46F5-B492-91A565C2A8B6}"/>
    <dgm:cxn modelId="{E49EFAAC-F87C-4D56-9760-00199E307F56}" type="presOf" srcId="{5866437D-222C-4104-A61C-BE331E05D19A}" destId="{10523CB6-E048-411E-99F3-6F943237A396}" srcOrd="0" destOrd="0" presId="urn:microsoft.com/office/officeart/2005/8/layout/vProcess5"/>
    <dgm:cxn modelId="{A86824DC-BEF9-4775-9E74-DDD2F17618C3}" type="presOf" srcId="{672F5DA3-FD0E-46F5-B492-91A565C2A8B6}" destId="{253A165E-8DA7-4B4D-9919-62547212EACA}" srcOrd="0" destOrd="0" presId="urn:microsoft.com/office/officeart/2005/8/layout/vProcess5"/>
    <dgm:cxn modelId="{A973D90F-72CB-42C4-A48D-36EFF47AF132}" srcId="{4D269D2A-5710-4B4B-9EDF-EA60BB1A26A3}" destId="{F381B94A-7678-441F-A8E9-5FE08458A710}" srcOrd="1" destOrd="0" parTransId="{63595143-BF3D-4E29-81DF-CF2EF189DA2B}" sibTransId="{6C7019F1-374B-4C92-A03D-E9799DB2A930}"/>
    <dgm:cxn modelId="{1FC7A579-8077-4973-890F-B4C7EE0B6315}" type="presParOf" srcId="{9DB96472-CB23-4352-9F70-2D5AB920F20C}" destId="{1631E576-DF86-4BC0-BA0F-4E36B4A259A4}" srcOrd="0" destOrd="0" presId="urn:microsoft.com/office/officeart/2005/8/layout/vProcess5"/>
    <dgm:cxn modelId="{248E235B-0EEE-4D75-9290-F5E1DB94EDCE}" type="presParOf" srcId="{9DB96472-CB23-4352-9F70-2D5AB920F20C}" destId="{3FF1E889-420C-4410-BD0E-60881A4E232C}" srcOrd="1" destOrd="0" presId="urn:microsoft.com/office/officeart/2005/8/layout/vProcess5"/>
    <dgm:cxn modelId="{B5EC4BBB-8642-460C-A393-A5FD684628D1}" type="presParOf" srcId="{9DB96472-CB23-4352-9F70-2D5AB920F20C}" destId="{401ED2FE-BDE5-431A-ADB9-AEDB7F1F9392}" srcOrd="2" destOrd="0" presId="urn:microsoft.com/office/officeart/2005/8/layout/vProcess5"/>
    <dgm:cxn modelId="{25CA2F04-9104-4DFE-989B-9C348215F981}" type="presParOf" srcId="{9DB96472-CB23-4352-9F70-2D5AB920F20C}" destId="{FC0DC3B6-8F7C-4882-9B2A-51A8FACE07DF}" srcOrd="3" destOrd="0" presId="urn:microsoft.com/office/officeart/2005/8/layout/vProcess5"/>
    <dgm:cxn modelId="{58CB6709-090A-41CA-9B8C-18598443A1DB}" type="presParOf" srcId="{9DB96472-CB23-4352-9F70-2D5AB920F20C}" destId="{5E4B2F54-D1C6-44AE-9322-5FA96F11AB91}" srcOrd="4" destOrd="0" presId="urn:microsoft.com/office/officeart/2005/8/layout/vProcess5"/>
    <dgm:cxn modelId="{4501531B-15F2-4A87-91C5-C80FCE7B58A2}" type="presParOf" srcId="{9DB96472-CB23-4352-9F70-2D5AB920F20C}" destId="{10523CB6-E048-411E-99F3-6F943237A396}" srcOrd="5" destOrd="0" presId="urn:microsoft.com/office/officeart/2005/8/layout/vProcess5"/>
    <dgm:cxn modelId="{A4AE05DB-AFB5-44EB-AA95-EF20EDB02F0F}" type="presParOf" srcId="{9DB96472-CB23-4352-9F70-2D5AB920F20C}" destId="{83719340-DA60-42DE-8A6D-F1C2FC219C58}" srcOrd="6" destOrd="0" presId="urn:microsoft.com/office/officeart/2005/8/layout/vProcess5"/>
    <dgm:cxn modelId="{56B10920-471E-4721-93E3-130BDDF4AAD7}" type="presParOf" srcId="{9DB96472-CB23-4352-9F70-2D5AB920F20C}" destId="{17640EF6-E2F7-4B25-9F16-04C1A6EDF85E}" srcOrd="7" destOrd="0" presId="urn:microsoft.com/office/officeart/2005/8/layout/vProcess5"/>
    <dgm:cxn modelId="{7BCD4C72-B793-4FFD-9496-288037404890}" type="presParOf" srcId="{9DB96472-CB23-4352-9F70-2D5AB920F20C}" destId="{253A165E-8DA7-4B4D-9919-62547212EACA}" srcOrd="8" destOrd="0" presId="urn:microsoft.com/office/officeart/2005/8/layout/vProcess5"/>
    <dgm:cxn modelId="{64243B6E-4D3F-4F2A-8A92-A2437604EB21}" type="presParOf" srcId="{9DB96472-CB23-4352-9F70-2D5AB920F20C}" destId="{D6A1BEC5-7D68-4E93-BF6D-934B28E76744}" srcOrd="9" destOrd="0" presId="urn:microsoft.com/office/officeart/2005/8/layout/vProcess5"/>
    <dgm:cxn modelId="{0CF90A71-31DD-4103-B39E-D8071769BB19}" type="presParOf" srcId="{9DB96472-CB23-4352-9F70-2D5AB920F20C}" destId="{7A09E876-3D47-41AC-B336-0064E94C2555}" srcOrd="10" destOrd="0" presId="urn:microsoft.com/office/officeart/2005/8/layout/vProcess5"/>
    <dgm:cxn modelId="{00C32511-4263-47F9-A396-93138C009038}" type="presParOf" srcId="{9DB96472-CB23-4352-9F70-2D5AB920F20C}" destId="{DE416176-B690-4F0C-9765-A65048043153}" srcOrd="11" destOrd="0" presId="urn:microsoft.com/office/officeart/2005/8/layout/vProcess5"/>
    <dgm:cxn modelId="{0D538B80-B48D-4907-A221-30DA3AF4BD72}" type="presParOf" srcId="{9DB96472-CB23-4352-9F70-2D5AB920F20C}" destId="{78BB332A-8028-4838-B2EB-E00CFB21CA9F}" srcOrd="12" destOrd="0" presId="urn:microsoft.com/office/officeart/2005/8/layout/vProcess5"/>
    <dgm:cxn modelId="{EF341ED0-0073-4583-8CF4-75B309113A54}" type="presParOf" srcId="{9DB96472-CB23-4352-9F70-2D5AB920F20C}" destId="{E39AFE05-7FAE-4D45-82A3-1139D3527711}" srcOrd="13" destOrd="0" presId="urn:microsoft.com/office/officeart/2005/8/layout/vProcess5"/>
    <dgm:cxn modelId="{F670341F-D41C-4769-9973-B0417152776A}" type="presParOf" srcId="{9DB96472-CB23-4352-9F70-2D5AB920F20C}" destId="{1F8A703D-31C3-4E41-8868-C53AE393605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269D2A-5710-4B4B-9EDF-EA60BB1A26A3}" type="doc">
      <dgm:prSet loTypeId="urn:microsoft.com/office/officeart/2005/8/layout/vProcess5" loCatId="process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3AF57E24-F92D-4AA4-A293-D0DF625681A8}">
      <dgm:prSet phldrT="[Текст]" custT="1"/>
      <dgm:spPr>
        <a:solidFill>
          <a:schemeClr val="tx1"/>
        </a:solidFill>
      </dgm:spPr>
      <dgm:t>
        <a:bodyPr/>
        <a:lstStyle/>
        <a:p>
          <a:endParaRPr lang="ru-RU" sz="23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23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 недопущении проверяющего на территории или в помещения  -  составляется Акт.</a:t>
          </a:r>
        </a:p>
        <a:p>
          <a:endParaRPr lang="ru-RU" sz="1800" dirty="0">
            <a:solidFill>
              <a:schemeClr val="bg1"/>
            </a:solidFill>
          </a:endParaRPr>
        </a:p>
      </dgm:t>
    </dgm:pt>
    <dgm:pt modelId="{2D8D89E3-E11C-43AD-8510-05DCB4E48C1D}" type="parTrans" cxnId="{030F9A34-783D-45ED-AD39-8F0EBD7EE87C}">
      <dgm:prSet/>
      <dgm:spPr/>
      <dgm:t>
        <a:bodyPr/>
        <a:lstStyle/>
        <a:p>
          <a:endParaRPr lang="ru-RU"/>
        </a:p>
      </dgm:t>
    </dgm:pt>
    <dgm:pt modelId="{0D71DC91-4802-41DC-AF6C-60A6DCA01E27}" type="sibTrans" cxnId="{030F9A34-783D-45ED-AD39-8F0EBD7EE87C}">
      <dgm:prSet/>
      <dgm:spPr>
        <a:solidFill>
          <a:srgbClr val="00B050">
            <a:alpha val="54000"/>
          </a:srgbClr>
        </a:solidFill>
        <a:ln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65F7E216-32A9-4CA4-AE90-D5804569148A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effectLst/>
            </a:rPr>
            <a:t> </a:t>
          </a:r>
        </a:p>
        <a:p>
          <a:r>
            <a:rPr lang="ru-RU" sz="2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Прокурор вправе составить письменный запрос о представлении док-</a:t>
          </a:r>
          <a:r>
            <a:rPr lang="ru-RU" sz="2200" dirty="0" err="1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тов</a:t>
          </a:r>
          <a:r>
            <a:rPr lang="ru-RU" sz="2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и сроках их представления (вручается под расписку)</a:t>
          </a:r>
        </a:p>
        <a:p>
          <a:r>
            <a:rPr lang="ru-RU" sz="2200" dirty="0" smtClean="0">
              <a:solidFill>
                <a:schemeClr val="bg1"/>
              </a:solidFill>
              <a:effectLst/>
            </a:rPr>
            <a:t>.</a:t>
          </a:r>
          <a:endParaRPr lang="ru-RU" sz="2200" dirty="0">
            <a:solidFill>
              <a:schemeClr val="bg1"/>
            </a:solidFill>
          </a:endParaRPr>
        </a:p>
      </dgm:t>
    </dgm:pt>
    <dgm:pt modelId="{97DF543B-95B7-4D2D-8FC8-8AC16839282A}" type="parTrans" cxnId="{8B55E54F-8FD8-46CA-945C-4FACFC63EE41}">
      <dgm:prSet/>
      <dgm:spPr/>
      <dgm:t>
        <a:bodyPr/>
        <a:lstStyle/>
        <a:p>
          <a:endParaRPr lang="ru-RU"/>
        </a:p>
      </dgm:t>
    </dgm:pt>
    <dgm:pt modelId="{672F5DA3-FD0E-46F5-B492-91A565C2A8B6}" type="sibTrans" cxnId="{8B55E54F-8FD8-46CA-945C-4FACFC63EE41}">
      <dgm:prSet/>
      <dgm:spPr>
        <a:solidFill>
          <a:srgbClr val="00B050">
            <a:alpha val="54000"/>
          </a:srgbClr>
        </a:solidFill>
        <a:ln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8085F96E-8572-495C-A67B-D2975BC8D5D2}">
      <dgm:prSet custT="1"/>
      <dgm:spPr>
        <a:solidFill>
          <a:schemeClr val="tx1"/>
        </a:solidFill>
      </dgm:spPr>
      <dgm:t>
        <a:bodyPr/>
        <a:lstStyle/>
        <a:p>
          <a:endParaRPr lang="ru-RU" dirty="0"/>
        </a:p>
      </dgm:t>
    </dgm:pt>
    <dgm:pt modelId="{69FEAB29-E0B3-4AD1-B61E-E03D6EFF1DE6}" type="parTrans" cxnId="{D54B0CD9-35F8-4EF9-BF48-6D3354C60519}">
      <dgm:prSet/>
      <dgm:spPr/>
      <dgm:t>
        <a:bodyPr/>
        <a:lstStyle/>
        <a:p>
          <a:endParaRPr lang="ru-RU"/>
        </a:p>
      </dgm:t>
    </dgm:pt>
    <dgm:pt modelId="{DB1B2A04-A1ED-4FC7-BFD2-61DE631329A4}" type="sibTrans" cxnId="{D54B0CD9-35F8-4EF9-BF48-6D3354C60519}">
      <dgm:prSet/>
      <dgm:spPr>
        <a:solidFill>
          <a:srgbClr val="00B050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381B94A-7678-441F-A8E9-5FE08458A710}">
      <dgm:prSet phldrT="[Текст]" custT="1"/>
      <dgm:spPr>
        <a:solidFill>
          <a:schemeClr val="tx1"/>
        </a:solidFill>
      </dgm:spPr>
      <dgm:t>
        <a:bodyPr/>
        <a:lstStyle/>
        <a:p>
          <a:pPr algn="l"/>
          <a:r>
            <a:rPr lang="ru-RU" sz="2200" dirty="0" smtClean="0">
              <a:solidFill>
                <a:schemeClr val="bg1"/>
              </a:solidFill>
            </a:rPr>
            <a:t> </a:t>
          </a:r>
        </a:p>
        <a:p>
          <a:pPr algn="just"/>
          <a:r>
            <a: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Осмотр - в присутствии проверяемого лица, а осмотр мест с ТМЦ - в присутствии мат. ответ. лица,   либо с работником субъекта, и (или) не менее двух понятых.  </a:t>
          </a:r>
        </a:p>
        <a:p>
          <a:pPr algn="l"/>
          <a:r>
            <a:rPr lang="ru-RU" sz="2200" dirty="0" smtClean="0">
              <a:solidFill>
                <a:schemeClr val="bg1"/>
              </a:solidFill>
            </a:rPr>
            <a:t> </a:t>
          </a:r>
          <a:endParaRPr lang="ru-RU" sz="2200" dirty="0">
            <a:solidFill>
              <a:schemeClr val="bg1"/>
            </a:solidFill>
          </a:endParaRPr>
        </a:p>
      </dgm:t>
    </dgm:pt>
    <dgm:pt modelId="{6C7019F1-374B-4C92-A03D-E9799DB2A930}" type="sibTrans" cxnId="{A973D90F-72CB-42C4-A48D-36EFF47AF132}">
      <dgm:prSet/>
      <dgm:spPr>
        <a:solidFill>
          <a:srgbClr val="00B050">
            <a:alpha val="54000"/>
          </a:srgbClr>
        </a:solidFill>
        <a:ln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63595143-BF3D-4E29-81DF-CF2EF189DA2B}" type="parTrans" cxnId="{A973D90F-72CB-42C4-A48D-36EFF47AF132}">
      <dgm:prSet/>
      <dgm:spPr/>
      <dgm:t>
        <a:bodyPr/>
        <a:lstStyle/>
        <a:p>
          <a:endParaRPr lang="ru-RU"/>
        </a:p>
      </dgm:t>
    </dgm:pt>
    <dgm:pt modelId="{DF0366F4-840F-4CEF-9372-85D274C0393F}">
      <dgm:prSet phldrT="[Текст]"/>
      <dgm:spPr>
        <a:solidFill>
          <a:srgbClr val="CCFFCC"/>
        </a:solidFill>
      </dgm:spPr>
      <dgm:t>
        <a:bodyPr/>
        <a:lstStyle/>
        <a:p>
          <a:endParaRPr lang="ru-RU" dirty="0"/>
        </a:p>
      </dgm:t>
    </dgm:pt>
    <dgm:pt modelId="{7D189191-6280-4B8D-87E0-4661E25A9B9B}" type="parTrans" cxnId="{431FA059-5607-42A1-A6A1-D8B714603E0F}">
      <dgm:prSet/>
      <dgm:spPr/>
      <dgm:t>
        <a:bodyPr/>
        <a:lstStyle/>
        <a:p>
          <a:endParaRPr lang="ru-RU"/>
        </a:p>
      </dgm:t>
    </dgm:pt>
    <dgm:pt modelId="{AD658EE2-CC5C-4640-9444-0819ED3E62A0}" type="sibTrans" cxnId="{431FA059-5607-42A1-A6A1-D8B714603E0F}">
      <dgm:prSet/>
      <dgm:spPr/>
      <dgm:t>
        <a:bodyPr/>
        <a:lstStyle/>
        <a:p>
          <a:endParaRPr lang="ru-RU"/>
        </a:p>
      </dgm:t>
    </dgm:pt>
    <dgm:pt modelId="{AA7B1B44-D9A9-4181-B606-7E4EED2923F1}">
      <dgm:prSet custT="1"/>
      <dgm:spPr>
        <a:solidFill>
          <a:schemeClr val="tx1"/>
        </a:solidFill>
      </dgm:spPr>
      <dgm:t>
        <a:bodyPr/>
        <a:lstStyle/>
        <a:p>
          <a:r>
            <a:rPr lang="ru-RU" sz="2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По постановлению рук-ля прокуратуры могут изыматься док-ты – составляется акт (в присутствии представителей или без них, но с участием 2-х понятых)</a:t>
          </a:r>
        </a:p>
      </dgm:t>
    </dgm:pt>
    <dgm:pt modelId="{DDC3AA83-F108-4574-B01D-0653BA59F683}" type="parTrans" cxnId="{56E343DF-5362-4586-AAC7-8499FFB7936E}">
      <dgm:prSet/>
      <dgm:spPr/>
      <dgm:t>
        <a:bodyPr/>
        <a:lstStyle/>
        <a:p>
          <a:endParaRPr lang="ru-RU"/>
        </a:p>
      </dgm:t>
    </dgm:pt>
    <dgm:pt modelId="{4A2A734F-73F7-4F32-8E04-88B5DABA36B8}" type="sibTrans" cxnId="{56E343DF-5362-4586-AAC7-8499FFB7936E}">
      <dgm:prSet/>
      <dgm:spPr>
        <a:solidFill>
          <a:srgbClr val="00B050">
            <a:alpha val="90000"/>
          </a:srgbClr>
        </a:solidFill>
      </dgm:spPr>
      <dgm:t>
        <a:bodyPr/>
        <a:lstStyle/>
        <a:p>
          <a:endParaRPr lang="ru-RU"/>
        </a:p>
      </dgm:t>
    </dgm:pt>
    <dgm:pt modelId="{5866437D-222C-4104-A61C-BE331E05D19A}">
      <dgm:prSet custT="1"/>
      <dgm:spPr>
        <a:solidFill>
          <a:schemeClr val="tx1"/>
        </a:solidFill>
      </dgm:spPr>
      <dgm:t>
        <a:bodyPr/>
        <a:lstStyle/>
        <a:p>
          <a:pPr algn="just"/>
          <a:r>
            <a:rPr lang="ru-RU" sz="2000" dirty="0" smtClean="0">
              <a:solidFill>
                <a:schemeClr val="bg1"/>
              </a:solidFill>
              <a:effectLst/>
            </a:rPr>
            <a:t> </a:t>
          </a:r>
          <a:r>
            <a:rPr lang="ru-RU" sz="21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</a:t>
          </a:r>
          <a:r>
            <a:rPr lang="ru-RU" sz="2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рокурор вправе опечатать места нахождения (хранения) </a:t>
          </a:r>
          <a:r>
            <a:rPr lang="ru-RU" sz="21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док-тов</a:t>
          </a:r>
          <a:r>
            <a:rPr lang="ru-RU" sz="2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и имущества (в присутствии представителя или 2-х понятых, способ определяется самостоятельно)</a:t>
          </a:r>
          <a:endParaRPr lang="ru-RU" sz="2100" dirty="0" smtClean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5CC89B9-E077-4FC2-A1B2-697BA580CDF1}" type="parTrans" cxnId="{6109C874-8782-4FF3-B442-01F1E20B0347}">
      <dgm:prSet/>
      <dgm:spPr/>
      <dgm:t>
        <a:bodyPr/>
        <a:lstStyle/>
        <a:p>
          <a:endParaRPr lang="ru-RU"/>
        </a:p>
      </dgm:t>
    </dgm:pt>
    <dgm:pt modelId="{766AFB68-F241-4535-BD11-E3D63564404A}" type="sibTrans" cxnId="{6109C874-8782-4FF3-B442-01F1E20B0347}">
      <dgm:prSet/>
      <dgm:spPr/>
      <dgm:t>
        <a:bodyPr/>
        <a:lstStyle/>
        <a:p>
          <a:endParaRPr lang="ru-RU"/>
        </a:p>
      </dgm:t>
    </dgm:pt>
    <dgm:pt modelId="{9DB96472-CB23-4352-9F70-2D5AB920F20C}" type="pres">
      <dgm:prSet presAssocID="{4D269D2A-5710-4B4B-9EDF-EA60BB1A26A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31E576-DF86-4BC0-BA0F-4E36B4A259A4}" type="pres">
      <dgm:prSet presAssocID="{4D269D2A-5710-4B4B-9EDF-EA60BB1A26A3}" presName="dummyMaxCanvas" presStyleCnt="0">
        <dgm:presLayoutVars/>
      </dgm:prSet>
      <dgm:spPr/>
    </dgm:pt>
    <dgm:pt modelId="{3FF1E889-420C-4410-BD0E-60881A4E232C}" type="pres">
      <dgm:prSet presAssocID="{4D269D2A-5710-4B4B-9EDF-EA60BB1A26A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ED2FE-BDE5-431A-ADB9-AEDB7F1F9392}" type="pres">
      <dgm:prSet presAssocID="{4D269D2A-5710-4B4B-9EDF-EA60BB1A26A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DC3B6-8F7C-4882-9B2A-51A8FACE07DF}" type="pres">
      <dgm:prSet presAssocID="{4D269D2A-5710-4B4B-9EDF-EA60BB1A26A3}" presName="FiveNodes_3" presStyleLbl="node1" presStyleIdx="2" presStyleCnt="5" custScaleX="103491" custScaleY="116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B2F54-D1C6-44AE-9322-5FA96F11AB91}" type="pres">
      <dgm:prSet presAssocID="{4D269D2A-5710-4B4B-9EDF-EA60BB1A26A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23CB6-E048-411E-99F3-6F943237A396}" type="pres">
      <dgm:prSet presAssocID="{4D269D2A-5710-4B4B-9EDF-EA60BB1A26A3}" presName="FiveNodes_5" presStyleLbl="node1" presStyleIdx="4" presStyleCnt="5" custScaleX="102923" custScaleY="92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19340-DA60-42DE-8A6D-F1C2FC219C58}" type="pres">
      <dgm:prSet presAssocID="{4D269D2A-5710-4B4B-9EDF-EA60BB1A26A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40EF6-E2F7-4B25-9F16-04C1A6EDF85E}" type="pres">
      <dgm:prSet presAssocID="{4D269D2A-5710-4B4B-9EDF-EA60BB1A26A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A165E-8DA7-4B4D-9919-62547212EACA}" type="pres">
      <dgm:prSet presAssocID="{4D269D2A-5710-4B4B-9EDF-EA60BB1A26A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1BEC5-7D68-4E93-BF6D-934B28E76744}" type="pres">
      <dgm:prSet presAssocID="{4D269D2A-5710-4B4B-9EDF-EA60BB1A26A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9E876-3D47-41AC-B336-0064E94C2555}" type="pres">
      <dgm:prSet presAssocID="{4D269D2A-5710-4B4B-9EDF-EA60BB1A26A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16176-B690-4F0C-9765-A65048043153}" type="pres">
      <dgm:prSet presAssocID="{4D269D2A-5710-4B4B-9EDF-EA60BB1A26A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BB332A-8028-4838-B2EB-E00CFB21CA9F}" type="pres">
      <dgm:prSet presAssocID="{4D269D2A-5710-4B4B-9EDF-EA60BB1A26A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AFE05-7FAE-4D45-82A3-1139D3527711}" type="pres">
      <dgm:prSet presAssocID="{4D269D2A-5710-4B4B-9EDF-EA60BB1A26A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A703D-31C3-4E41-8868-C53AE3936058}" type="pres">
      <dgm:prSet presAssocID="{4D269D2A-5710-4B4B-9EDF-EA60BB1A26A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3E8422-A181-4444-83AA-B1FDC348DE54}" type="presOf" srcId="{3AF57E24-F92D-4AA4-A293-D0DF625681A8}" destId="{3FF1E889-420C-4410-BD0E-60881A4E232C}" srcOrd="0" destOrd="0" presId="urn:microsoft.com/office/officeart/2005/8/layout/vProcess5"/>
    <dgm:cxn modelId="{431FA059-5607-42A1-A6A1-D8B714603E0F}" srcId="{4D269D2A-5710-4B4B-9EDF-EA60BB1A26A3}" destId="{DF0366F4-840F-4CEF-9372-85D274C0393F}" srcOrd="6" destOrd="0" parTransId="{7D189191-6280-4B8D-87E0-4661E25A9B9B}" sibTransId="{AD658EE2-CC5C-4640-9444-0819ED3E62A0}"/>
    <dgm:cxn modelId="{24630B88-46FF-411E-AB46-0EC685898767}" type="presOf" srcId="{AA7B1B44-D9A9-4181-B606-7E4EED2923F1}" destId="{E39AFE05-7FAE-4D45-82A3-1139D3527711}" srcOrd="1" destOrd="0" presId="urn:microsoft.com/office/officeart/2005/8/layout/vProcess5"/>
    <dgm:cxn modelId="{56E343DF-5362-4586-AAC7-8499FFB7936E}" srcId="{4D269D2A-5710-4B4B-9EDF-EA60BB1A26A3}" destId="{AA7B1B44-D9A9-4181-B606-7E4EED2923F1}" srcOrd="3" destOrd="0" parTransId="{DDC3AA83-F108-4574-B01D-0653BA59F683}" sibTransId="{4A2A734F-73F7-4F32-8E04-88B5DABA36B8}"/>
    <dgm:cxn modelId="{2946F549-92A3-4034-BB89-1DD7092E4495}" type="presOf" srcId="{0D71DC91-4802-41DC-AF6C-60A6DCA01E27}" destId="{83719340-DA60-42DE-8A6D-F1C2FC219C58}" srcOrd="0" destOrd="0" presId="urn:microsoft.com/office/officeart/2005/8/layout/vProcess5"/>
    <dgm:cxn modelId="{54808402-A054-446E-BF74-2608D3DB52AB}" type="presOf" srcId="{AA7B1B44-D9A9-4181-B606-7E4EED2923F1}" destId="{5E4B2F54-D1C6-44AE-9322-5FA96F11AB91}" srcOrd="0" destOrd="0" presId="urn:microsoft.com/office/officeart/2005/8/layout/vProcess5"/>
    <dgm:cxn modelId="{6109C874-8782-4FF3-B442-01F1E20B0347}" srcId="{4D269D2A-5710-4B4B-9EDF-EA60BB1A26A3}" destId="{5866437D-222C-4104-A61C-BE331E05D19A}" srcOrd="4" destOrd="0" parTransId="{25CC89B9-E077-4FC2-A1B2-697BA580CDF1}" sibTransId="{766AFB68-F241-4535-BD11-E3D63564404A}"/>
    <dgm:cxn modelId="{0B109299-114D-47A7-B87B-E720FBAE65D7}" type="presOf" srcId="{65F7E216-32A9-4CA4-AE90-D5804569148A}" destId="{78BB332A-8028-4838-B2EB-E00CFB21CA9F}" srcOrd="1" destOrd="0" presId="urn:microsoft.com/office/officeart/2005/8/layout/vProcess5"/>
    <dgm:cxn modelId="{8B55E54F-8FD8-46CA-945C-4FACFC63EE41}" srcId="{4D269D2A-5710-4B4B-9EDF-EA60BB1A26A3}" destId="{65F7E216-32A9-4CA4-AE90-D5804569148A}" srcOrd="2" destOrd="0" parTransId="{97DF543B-95B7-4D2D-8FC8-8AC16839282A}" sibTransId="{672F5DA3-FD0E-46F5-B492-91A565C2A8B6}"/>
    <dgm:cxn modelId="{DD313207-E2A4-4ADA-AC27-B97CCC98EA86}" type="presOf" srcId="{65F7E216-32A9-4CA4-AE90-D5804569148A}" destId="{FC0DC3B6-8F7C-4882-9B2A-51A8FACE07DF}" srcOrd="0" destOrd="0" presId="urn:microsoft.com/office/officeart/2005/8/layout/vProcess5"/>
    <dgm:cxn modelId="{7007523B-3631-4242-856B-18DA3415D2FE}" type="presOf" srcId="{5866437D-222C-4104-A61C-BE331E05D19A}" destId="{1F8A703D-31C3-4E41-8868-C53AE3936058}" srcOrd="1" destOrd="0" presId="urn:microsoft.com/office/officeart/2005/8/layout/vProcess5"/>
    <dgm:cxn modelId="{A973D90F-72CB-42C4-A48D-36EFF47AF132}" srcId="{4D269D2A-5710-4B4B-9EDF-EA60BB1A26A3}" destId="{F381B94A-7678-441F-A8E9-5FE08458A710}" srcOrd="1" destOrd="0" parTransId="{63595143-BF3D-4E29-81DF-CF2EF189DA2B}" sibTransId="{6C7019F1-374B-4C92-A03D-E9799DB2A930}"/>
    <dgm:cxn modelId="{310F6605-1DFF-4554-92B5-88378F933606}" type="presOf" srcId="{F381B94A-7678-441F-A8E9-5FE08458A710}" destId="{DE416176-B690-4F0C-9765-A65048043153}" srcOrd="1" destOrd="0" presId="urn:microsoft.com/office/officeart/2005/8/layout/vProcess5"/>
    <dgm:cxn modelId="{0419CF9F-6E21-49D1-A160-84AA5BB9D63F}" type="presOf" srcId="{5866437D-222C-4104-A61C-BE331E05D19A}" destId="{10523CB6-E048-411E-99F3-6F943237A396}" srcOrd="0" destOrd="0" presId="urn:microsoft.com/office/officeart/2005/8/layout/vProcess5"/>
    <dgm:cxn modelId="{EE5E45BF-EEB9-44FD-840A-9E88A3EE134F}" type="presOf" srcId="{4A2A734F-73F7-4F32-8E04-88B5DABA36B8}" destId="{D6A1BEC5-7D68-4E93-BF6D-934B28E76744}" srcOrd="0" destOrd="0" presId="urn:microsoft.com/office/officeart/2005/8/layout/vProcess5"/>
    <dgm:cxn modelId="{37033FF0-3CC2-4E58-BF1C-4B8B5FAFEADD}" type="presOf" srcId="{672F5DA3-FD0E-46F5-B492-91A565C2A8B6}" destId="{253A165E-8DA7-4B4D-9919-62547212EACA}" srcOrd="0" destOrd="0" presId="urn:microsoft.com/office/officeart/2005/8/layout/vProcess5"/>
    <dgm:cxn modelId="{9D8A0F4D-9C17-4D0B-B08B-0AA19D0285B2}" type="presOf" srcId="{F381B94A-7678-441F-A8E9-5FE08458A710}" destId="{401ED2FE-BDE5-431A-ADB9-AEDB7F1F9392}" srcOrd="0" destOrd="0" presId="urn:microsoft.com/office/officeart/2005/8/layout/vProcess5"/>
    <dgm:cxn modelId="{F22CE4E2-D384-4C82-BA56-4D33B52FE053}" type="presOf" srcId="{6C7019F1-374B-4C92-A03D-E9799DB2A930}" destId="{17640EF6-E2F7-4B25-9F16-04C1A6EDF85E}" srcOrd="0" destOrd="0" presId="urn:microsoft.com/office/officeart/2005/8/layout/vProcess5"/>
    <dgm:cxn modelId="{FE9D9A6F-8B36-4602-B863-FA0D9DDFD1CB}" type="presOf" srcId="{4D269D2A-5710-4B4B-9EDF-EA60BB1A26A3}" destId="{9DB96472-CB23-4352-9F70-2D5AB920F20C}" srcOrd="0" destOrd="0" presId="urn:microsoft.com/office/officeart/2005/8/layout/vProcess5"/>
    <dgm:cxn modelId="{E95D2203-6B64-43E5-9B63-663D640B6E74}" type="presOf" srcId="{3AF57E24-F92D-4AA4-A293-D0DF625681A8}" destId="{7A09E876-3D47-41AC-B336-0064E94C2555}" srcOrd="1" destOrd="0" presId="urn:microsoft.com/office/officeart/2005/8/layout/vProcess5"/>
    <dgm:cxn modelId="{D54B0CD9-35F8-4EF9-BF48-6D3354C60519}" srcId="{4D269D2A-5710-4B4B-9EDF-EA60BB1A26A3}" destId="{8085F96E-8572-495C-A67B-D2975BC8D5D2}" srcOrd="5" destOrd="0" parTransId="{69FEAB29-E0B3-4AD1-B61E-E03D6EFF1DE6}" sibTransId="{DB1B2A04-A1ED-4FC7-BFD2-61DE631329A4}"/>
    <dgm:cxn modelId="{030F9A34-783D-45ED-AD39-8F0EBD7EE87C}" srcId="{4D269D2A-5710-4B4B-9EDF-EA60BB1A26A3}" destId="{3AF57E24-F92D-4AA4-A293-D0DF625681A8}" srcOrd="0" destOrd="0" parTransId="{2D8D89E3-E11C-43AD-8510-05DCB4E48C1D}" sibTransId="{0D71DC91-4802-41DC-AF6C-60A6DCA01E27}"/>
    <dgm:cxn modelId="{E3959990-9FF3-4F75-B11C-4D45D45B898F}" type="presParOf" srcId="{9DB96472-CB23-4352-9F70-2D5AB920F20C}" destId="{1631E576-DF86-4BC0-BA0F-4E36B4A259A4}" srcOrd="0" destOrd="0" presId="urn:microsoft.com/office/officeart/2005/8/layout/vProcess5"/>
    <dgm:cxn modelId="{BB9AF48A-F491-4935-856A-A603C401E97B}" type="presParOf" srcId="{9DB96472-CB23-4352-9F70-2D5AB920F20C}" destId="{3FF1E889-420C-4410-BD0E-60881A4E232C}" srcOrd="1" destOrd="0" presId="urn:microsoft.com/office/officeart/2005/8/layout/vProcess5"/>
    <dgm:cxn modelId="{8E37AFA2-20D8-4547-A998-D054CDDBF98E}" type="presParOf" srcId="{9DB96472-CB23-4352-9F70-2D5AB920F20C}" destId="{401ED2FE-BDE5-431A-ADB9-AEDB7F1F9392}" srcOrd="2" destOrd="0" presId="urn:microsoft.com/office/officeart/2005/8/layout/vProcess5"/>
    <dgm:cxn modelId="{8EBDF257-EA6F-4751-AFEC-E2006D607F4F}" type="presParOf" srcId="{9DB96472-CB23-4352-9F70-2D5AB920F20C}" destId="{FC0DC3B6-8F7C-4882-9B2A-51A8FACE07DF}" srcOrd="3" destOrd="0" presId="urn:microsoft.com/office/officeart/2005/8/layout/vProcess5"/>
    <dgm:cxn modelId="{E5EF1643-B1BF-4D29-A814-E195345171CE}" type="presParOf" srcId="{9DB96472-CB23-4352-9F70-2D5AB920F20C}" destId="{5E4B2F54-D1C6-44AE-9322-5FA96F11AB91}" srcOrd="4" destOrd="0" presId="urn:microsoft.com/office/officeart/2005/8/layout/vProcess5"/>
    <dgm:cxn modelId="{926D51A9-00F9-4593-9DFA-559AB1EF34C1}" type="presParOf" srcId="{9DB96472-CB23-4352-9F70-2D5AB920F20C}" destId="{10523CB6-E048-411E-99F3-6F943237A396}" srcOrd="5" destOrd="0" presId="urn:microsoft.com/office/officeart/2005/8/layout/vProcess5"/>
    <dgm:cxn modelId="{8E86401E-ED0A-496C-BBF9-ED83F8423A8E}" type="presParOf" srcId="{9DB96472-CB23-4352-9F70-2D5AB920F20C}" destId="{83719340-DA60-42DE-8A6D-F1C2FC219C58}" srcOrd="6" destOrd="0" presId="urn:microsoft.com/office/officeart/2005/8/layout/vProcess5"/>
    <dgm:cxn modelId="{13749F6E-EFB3-45F3-8130-51EA86053B84}" type="presParOf" srcId="{9DB96472-CB23-4352-9F70-2D5AB920F20C}" destId="{17640EF6-E2F7-4B25-9F16-04C1A6EDF85E}" srcOrd="7" destOrd="0" presId="urn:microsoft.com/office/officeart/2005/8/layout/vProcess5"/>
    <dgm:cxn modelId="{1A4338A3-BB67-42F5-88C6-DEF81CBAB64A}" type="presParOf" srcId="{9DB96472-CB23-4352-9F70-2D5AB920F20C}" destId="{253A165E-8DA7-4B4D-9919-62547212EACA}" srcOrd="8" destOrd="0" presId="urn:microsoft.com/office/officeart/2005/8/layout/vProcess5"/>
    <dgm:cxn modelId="{65704300-A19B-4ABE-B546-97DDA39D3E59}" type="presParOf" srcId="{9DB96472-CB23-4352-9F70-2D5AB920F20C}" destId="{D6A1BEC5-7D68-4E93-BF6D-934B28E76744}" srcOrd="9" destOrd="0" presId="urn:microsoft.com/office/officeart/2005/8/layout/vProcess5"/>
    <dgm:cxn modelId="{CB07CE3E-D2AD-4123-8102-CBE059A94D6D}" type="presParOf" srcId="{9DB96472-CB23-4352-9F70-2D5AB920F20C}" destId="{7A09E876-3D47-41AC-B336-0064E94C2555}" srcOrd="10" destOrd="0" presId="urn:microsoft.com/office/officeart/2005/8/layout/vProcess5"/>
    <dgm:cxn modelId="{DC93D280-41B4-4DFF-96FE-23D477A3DE1F}" type="presParOf" srcId="{9DB96472-CB23-4352-9F70-2D5AB920F20C}" destId="{DE416176-B690-4F0C-9765-A65048043153}" srcOrd="11" destOrd="0" presId="urn:microsoft.com/office/officeart/2005/8/layout/vProcess5"/>
    <dgm:cxn modelId="{C714C2F5-C4F9-44FF-8D8C-0FC0FC37D8C1}" type="presParOf" srcId="{9DB96472-CB23-4352-9F70-2D5AB920F20C}" destId="{78BB332A-8028-4838-B2EB-E00CFB21CA9F}" srcOrd="12" destOrd="0" presId="urn:microsoft.com/office/officeart/2005/8/layout/vProcess5"/>
    <dgm:cxn modelId="{AFCEDC15-82BB-4C02-892B-22818D09EBD5}" type="presParOf" srcId="{9DB96472-CB23-4352-9F70-2D5AB920F20C}" destId="{E39AFE05-7FAE-4D45-82A3-1139D3527711}" srcOrd="13" destOrd="0" presId="urn:microsoft.com/office/officeart/2005/8/layout/vProcess5"/>
    <dgm:cxn modelId="{0BA2D302-0383-4B0A-9553-4707D444ABE7}" type="presParOf" srcId="{9DB96472-CB23-4352-9F70-2D5AB920F20C}" destId="{1F8A703D-31C3-4E41-8868-C53AE393605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19F581-D262-43B8-BFB3-F767DB9C428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2CC718-E50C-4CE2-AA3F-D0CDFF84019C}">
      <dgm:prSet phldrT="[Текст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7C6F8AD6-3880-4975-B75D-DC71B0C71395}" type="parTrans" cxnId="{7030E43C-A2F7-4886-9D78-FEB9B9AFFF44}">
      <dgm:prSet/>
      <dgm:spPr/>
      <dgm:t>
        <a:bodyPr/>
        <a:lstStyle/>
        <a:p>
          <a:endParaRPr lang="ru-RU"/>
        </a:p>
      </dgm:t>
    </dgm:pt>
    <dgm:pt modelId="{1888335A-A191-4182-9B1B-1187515A5E79}" type="sibTrans" cxnId="{7030E43C-A2F7-4886-9D78-FEB9B9AFFF44}">
      <dgm:prSet/>
      <dgm:spPr/>
      <dgm:t>
        <a:bodyPr/>
        <a:lstStyle/>
        <a:p>
          <a:endParaRPr lang="ru-RU"/>
        </a:p>
      </dgm:t>
    </dgm:pt>
    <dgm:pt modelId="{12BB67D1-6F1F-4570-A5C2-AF2D7C6AA93B}">
      <dgm:prSet phldrT="[Текст]" custT="1"/>
      <dgm:spPr/>
      <dgm:t>
        <a:bodyPr/>
        <a:lstStyle/>
        <a:p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информации и документов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B93CE-F42E-478C-B155-AB1C2BF95C79}" type="parTrans" cxnId="{08F372D3-B348-40E5-9193-01A1FD0FED64}">
      <dgm:prSet/>
      <dgm:spPr/>
      <dgm:t>
        <a:bodyPr/>
        <a:lstStyle/>
        <a:p>
          <a:endParaRPr lang="ru-RU"/>
        </a:p>
      </dgm:t>
    </dgm:pt>
    <dgm:pt modelId="{7BF7EB54-91EE-4535-A918-231B8460BCEF}" type="sibTrans" cxnId="{08F372D3-B348-40E5-9193-01A1FD0FED64}">
      <dgm:prSet/>
      <dgm:spPr/>
      <dgm:t>
        <a:bodyPr/>
        <a:lstStyle/>
        <a:p>
          <a:endParaRPr lang="ru-RU"/>
        </a:p>
      </dgm:t>
    </dgm:pt>
    <dgm:pt modelId="{8DD3B127-6E6D-4FDD-A1BB-C23572A74C28}">
      <dgm:prSet phldrT="[Текст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C952521E-3514-4B2D-9CC3-9240D0F8AA29}" type="parTrans" cxnId="{223767DE-AF4F-41A5-AF3E-847790E2BF87}">
      <dgm:prSet/>
      <dgm:spPr/>
      <dgm:t>
        <a:bodyPr/>
        <a:lstStyle/>
        <a:p>
          <a:endParaRPr lang="ru-RU"/>
        </a:p>
      </dgm:t>
    </dgm:pt>
    <dgm:pt modelId="{D6ABF279-1AFE-4F48-AA1B-B9D56A5D7971}" type="sibTrans" cxnId="{223767DE-AF4F-41A5-AF3E-847790E2BF87}">
      <dgm:prSet/>
      <dgm:spPr/>
      <dgm:t>
        <a:bodyPr/>
        <a:lstStyle/>
        <a:p>
          <a:endParaRPr lang="ru-RU"/>
        </a:p>
      </dgm:t>
    </dgm:pt>
    <dgm:pt modelId="{1E0C8D59-2522-4A73-9F4D-26097D727218}">
      <dgm:prSet phldrT="[Текст]" custT="1"/>
      <dgm:spPr/>
      <dgm:t>
        <a:bodyPr/>
        <a:lstStyle/>
        <a:p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Проведение встречных проверок </a:t>
          </a:r>
          <a:endParaRPr lang="ru-RU" sz="2100" dirty="0"/>
        </a:p>
      </dgm:t>
    </dgm:pt>
    <dgm:pt modelId="{0DDDD12A-4678-40A8-BDDB-2B6DC0894D2D}" type="parTrans" cxnId="{C7D91633-401A-4EBA-93F3-48393F77810E}">
      <dgm:prSet/>
      <dgm:spPr/>
      <dgm:t>
        <a:bodyPr/>
        <a:lstStyle/>
        <a:p>
          <a:endParaRPr lang="ru-RU"/>
        </a:p>
      </dgm:t>
    </dgm:pt>
    <dgm:pt modelId="{673F4557-9165-42AC-B2D5-60C33C73D0A4}" type="sibTrans" cxnId="{C7D91633-401A-4EBA-93F3-48393F77810E}">
      <dgm:prSet/>
      <dgm:spPr/>
      <dgm:t>
        <a:bodyPr/>
        <a:lstStyle/>
        <a:p>
          <a:endParaRPr lang="ru-RU"/>
        </a:p>
      </dgm:t>
    </dgm:pt>
    <dgm:pt modelId="{FA8EF8EF-F680-45F0-9811-170C2C035A10}">
      <dgm:prSet phldrT="[Текст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222BC50E-5DB0-4831-A338-43CE9610BB68}" type="parTrans" cxnId="{DB3B7C2F-CAE9-4C0F-9147-672CEE1F42CB}">
      <dgm:prSet/>
      <dgm:spPr/>
      <dgm:t>
        <a:bodyPr/>
        <a:lstStyle/>
        <a:p>
          <a:endParaRPr lang="ru-RU"/>
        </a:p>
      </dgm:t>
    </dgm:pt>
    <dgm:pt modelId="{DEB62D8D-0B4A-45E2-8A5E-AAAE4944B6A8}" type="sibTrans" cxnId="{DB3B7C2F-CAE9-4C0F-9147-672CEE1F42CB}">
      <dgm:prSet/>
      <dgm:spPr/>
      <dgm:t>
        <a:bodyPr/>
        <a:lstStyle/>
        <a:p>
          <a:endParaRPr lang="ru-RU"/>
        </a:p>
      </dgm:t>
    </dgm:pt>
    <dgm:pt modelId="{2AA7759C-3301-48F7-B182-C18219469CEA}">
      <dgm:prSet phldrT="[Текст]" custT="1"/>
      <dgm:spPr/>
      <dgm:t>
        <a:bodyPr/>
        <a:lstStyle/>
        <a:p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Привлечение экспертов, специалистов, назначение экспертиз</a:t>
          </a:r>
          <a:endParaRPr lang="ru-RU" sz="2100" dirty="0"/>
        </a:p>
      </dgm:t>
    </dgm:pt>
    <dgm:pt modelId="{FEE3B103-E8C2-48B9-8F01-BAFD4B9CD704}" type="parTrans" cxnId="{03FEEE00-33A5-46BB-BCC7-2CDD5DF8B2AF}">
      <dgm:prSet/>
      <dgm:spPr/>
      <dgm:t>
        <a:bodyPr/>
        <a:lstStyle/>
        <a:p>
          <a:endParaRPr lang="ru-RU"/>
        </a:p>
      </dgm:t>
    </dgm:pt>
    <dgm:pt modelId="{1B216496-B6E7-4AB3-A5CD-57C2DD7ED4AD}" type="sibTrans" cxnId="{03FEEE00-33A5-46BB-BCC7-2CDD5DF8B2AF}">
      <dgm:prSet/>
      <dgm:spPr/>
      <dgm:t>
        <a:bodyPr/>
        <a:lstStyle/>
        <a:p>
          <a:endParaRPr lang="ru-RU"/>
        </a:p>
      </dgm:t>
    </dgm:pt>
    <dgm:pt modelId="{3D914567-007E-48BE-93E3-8A0BF8661EE0}">
      <dgm:prSet phldrT="[Текст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D56E5E29-7DB2-444C-A6B1-81A21FE5B84A}" type="parTrans" cxnId="{C851AB64-AA42-4BDB-BEB3-CBEDF8AB707F}">
      <dgm:prSet/>
      <dgm:spPr/>
      <dgm:t>
        <a:bodyPr/>
        <a:lstStyle/>
        <a:p>
          <a:endParaRPr lang="ru-RU"/>
        </a:p>
      </dgm:t>
    </dgm:pt>
    <dgm:pt modelId="{C099B362-6EDA-43C9-AA92-21EE25BC223B}" type="sibTrans" cxnId="{C851AB64-AA42-4BDB-BEB3-CBEDF8AB707F}">
      <dgm:prSet/>
      <dgm:spPr/>
      <dgm:t>
        <a:bodyPr/>
        <a:lstStyle/>
        <a:p>
          <a:endParaRPr lang="ru-RU"/>
        </a:p>
      </dgm:t>
    </dgm:pt>
    <dgm:pt modelId="{80E4FBC2-B2AD-49B4-81E1-2F7C930A3B1B}">
      <dgm:prSet phldrT="[Текст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04DC8618-208D-4310-B578-BEFE068B7358}" type="parTrans" cxnId="{091AD83F-E61A-4311-9F14-AD7623C41EF4}">
      <dgm:prSet/>
      <dgm:spPr/>
      <dgm:t>
        <a:bodyPr/>
        <a:lstStyle/>
        <a:p>
          <a:endParaRPr lang="ru-RU"/>
        </a:p>
      </dgm:t>
    </dgm:pt>
    <dgm:pt modelId="{41EFFEBD-2D04-463C-ABBC-A3A720CF973A}" type="sibTrans" cxnId="{091AD83F-E61A-4311-9F14-AD7623C41EF4}">
      <dgm:prSet/>
      <dgm:spPr/>
      <dgm:t>
        <a:bodyPr/>
        <a:lstStyle/>
        <a:p>
          <a:endParaRPr lang="ru-RU"/>
        </a:p>
      </dgm:t>
    </dgm:pt>
    <dgm:pt modelId="{2183243C-D729-4781-BBEE-F7E545C8B025}">
      <dgm:prSet phldrT="[Текст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A636D48A-4662-4755-A891-D1FEBFD4FC68}" type="parTrans" cxnId="{0D12F330-9AFB-45B3-90D2-002A5688AF42}">
      <dgm:prSet/>
      <dgm:spPr/>
      <dgm:t>
        <a:bodyPr/>
        <a:lstStyle/>
        <a:p>
          <a:endParaRPr lang="ru-RU"/>
        </a:p>
      </dgm:t>
    </dgm:pt>
    <dgm:pt modelId="{31E0BA86-7393-4838-B1C7-B4B31026E82E}" type="sibTrans" cxnId="{0D12F330-9AFB-45B3-90D2-002A5688AF42}">
      <dgm:prSet/>
      <dgm:spPr/>
      <dgm:t>
        <a:bodyPr/>
        <a:lstStyle/>
        <a:p>
          <a:endParaRPr lang="ru-RU"/>
        </a:p>
      </dgm:t>
    </dgm:pt>
    <dgm:pt modelId="{83F11DD4-D0AF-45D9-B5D5-3B58442D4592}">
      <dgm:prSet phldrT="[Текст]" phldr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47268F58-2EC9-4622-8A01-B0CD1B3486DF}" type="parTrans" cxnId="{64C28D0F-4C31-43E5-91CA-69369DDB77C5}">
      <dgm:prSet/>
      <dgm:spPr/>
      <dgm:t>
        <a:bodyPr/>
        <a:lstStyle/>
        <a:p>
          <a:endParaRPr lang="ru-RU"/>
        </a:p>
      </dgm:t>
    </dgm:pt>
    <dgm:pt modelId="{E44089AD-A38C-4F7A-BEC0-8F4646A431A4}" type="sibTrans" cxnId="{64C28D0F-4C31-43E5-91CA-69369DDB77C5}">
      <dgm:prSet/>
      <dgm:spPr/>
      <dgm:t>
        <a:bodyPr/>
        <a:lstStyle/>
        <a:p>
          <a:endParaRPr lang="ru-RU"/>
        </a:p>
      </dgm:t>
    </dgm:pt>
    <dgm:pt modelId="{3241AD17-1055-4DF6-90C7-96A358285B97}">
      <dgm:prSet custT="1"/>
      <dgm:spPr/>
      <dgm:t>
        <a:bodyPr/>
        <a:lstStyle/>
        <a:p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Использование тех. средств (</a:t>
          </a:r>
          <a:r>
            <a:rPr lang="ru-RU" sz="2100" b="1" dirty="0" err="1" smtClean="0">
              <a:latin typeface="Times New Roman" pitchFamily="18" charset="0"/>
              <a:cs typeface="Times New Roman" pitchFamily="18" charset="0"/>
            </a:rPr>
            <a:t>звуко</a:t>
          </a:r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- и видеозапись, фото и т.д.)  </a:t>
          </a:r>
          <a:endParaRPr lang="ru-RU" sz="2100" dirty="0"/>
        </a:p>
      </dgm:t>
    </dgm:pt>
    <dgm:pt modelId="{EFD062E9-CCD6-4221-AB06-FD72BA985D86}" type="parTrans" cxnId="{FCA41104-9CCD-4CD5-BB88-63E842AB2EE9}">
      <dgm:prSet/>
      <dgm:spPr/>
      <dgm:t>
        <a:bodyPr/>
        <a:lstStyle/>
        <a:p>
          <a:endParaRPr lang="ru-RU"/>
        </a:p>
      </dgm:t>
    </dgm:pt>
    <dgm:pt modelId="{BFA38D7D-6B43-4D74-BA92-864F1D791B7F}" type="sibTrans" cxnId="{FCA41104-9CCD-4CD5-BB88-63E842AB2EE9}">
      <dgm:prSet/>
      <dgm:spPr/>
      <dgm:t>
        <a:bodyPr/>
        <a:lstStyle/>
        <a:p>
          <a:endParaRPr lang="ru-RU"/>
        </a:p>
      </dgm:t>
    </dgm:pt>
    <dgm:pt modelId="{8170D1FD-3831-4B6D-80A2-A2B6035812FA}">
      <dgm:prSet custT="1"/>
      <dgm:spPr/>
      <dgm:t>
        <a:bodyPr/>
        <a:lstStyle/>
        <a:p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Отбор проб и образцов продукции 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4353B3-E746-4963-8577-E89058861EFF}" type="parTrans" cxnId="{D9B376FE-6AF7-4141-B044-D7C1D4BB7F3A}">
      <dgm:prSet/>
      <dgm:spPr/>
      <dgm:t>
        <a:bodyPr/>
        <a:lstStyle/>
        <a:p>
          <a:endParaRPr lang="ru-RU"/>
        </a:p>
      </dgm:t>
    </dgm:pt>
    <dgm:pt modelId="{59DFE367-3244-457D-842A-E297C3CE783F}" type="sibTrans" cxnId="{D9B376FE-6AF7-4141-B044-D7C1D4BB7F3A}">
      <dgm:prSet/>
      <dgm:spPr/>
      <dgm:t>
        <a:bodyPr/>
        <a:lstStyle/>
        <a:p>
          <a:endParaRPr lang="ru-RU"/>
        </a:p>
      </dgm:t>
    </dgm:pt>
    <dgm:pt modelId="{1FB32E2F-2735-4A54-B9AE-61B1CB7508DA}">
      <dgm:prSet custT="1"/>
      <dgm:spPr/>
      <dgm:t>
        <a:bodyPr/>
        <a:lstStyle/>
        <a:p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Осмотр и обследование территорий и помещений  </a:t>
          </a:r>
          <a:endParaRPr lang="ru-RU" sz="2100" dirty="0"/>
        </a:p>
      </dgm:t>
    </dgm:pt>
    <dgm:pt modelId="{5DEBCB75-B79A-4A62-9541-8A504AC06E23}" type="parTrans" cxnId="{C9F3CF2A-553C-454A-B193-0C240172D0B0}">
      <dgm:prSet/>
      <dgm:spPr/>
      <dgm:t>
        <a:bodyPr/>
        <a:lstStyle/>
        <a:p>
          <a:endParaRPr lang="ru-RU"/>
        </a:p>
      </dgm:t>
    </dgm:pt>
    <dgm:pt modelId="{F5AE0F54-D28C-4861-9B31-5A9B0883C47C}" type="sibTrans" cxnId="{C9F3CF2A-553C-454A-B193-0C240172D0B0}">
      <dgm:prSet/>
      <dgm:spPr/>
      <dgm:t>
        <a:bodyPr/>
        <a:lstStyle/>
        <a:p>
          <a:endParaRPr lang="ru-RU"/>
        </a:p>
      </dgm:t>
    </dgm:pt>
    <dgm:pt modelId="{779C1866-B268-46AB-8685-2E66BF0A2096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dirty="0" smtClean="0"/>
            <a:t> </a:t>
          </a:r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Истребование объяснений</a:t>
          </a:r>
        </a:p>
        <a:p>
          <a:pPr marL="171450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 </a:t>
          </a:r>
          <a:endParaRPr lang="ru-RU" sz="1800" dirty="0"/>
        </a:p>
      </dgm:t>
    </dgm:pt>
    <dgm:pt modelId="{11C27E63-2FEC-4356-ABAE-BFF2252BA5A8}" type="parTrans" cxnId="{5165DF69-2851-4ECF-8A20-58F125DCC5E9}">
      <dgm:prSet/>
      <dgm:spPr/>
      <dgm:t>
        <a:bodyPr/>
        <a:lstStyle/>
        <a:p>
          <a:endParaRPr lang="ru-RU"/>
        </a:p>
      </dgm:t>
    </dgm:pt>
    <dgm:pt modelId="{9FD1E768-6B40-45F3-BD25-A37753BC93A2}" type="sibTrans" cxnId="{5165DF69-2851-4ECF-8A20-58F125DCC5E9}">
      <dgm:prSet/>
      <dgm:spPr/>
      <dgm:t>
        <a:bodyPr/>
        <a:lstStyle/>
        <a:p>
          <a:endParaRPr lang="ru-RU"/>
        </a:p>
      </dgm:t>
    </dgm:pt>
    <dgm:pt modelId="{480630F1-D4A3-4BD5-874C-81AEC3087E6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/>
        </a:p>
      </dgm:t>
    </dgm:pt>
    <dgm:pt modelId="{E9FE0582-8E4D-494D-8F6A-B294C6920F41}" type="parTrans" cxnId="{B18A03AE-D1C8-43C7-8376-E0F10770F729}">
      <dgm:prSet/>
      <dgm:spPr/>
      <dgm:t>
        <a:bodyPr/>
        <a:lstStyle/>
        <a:p>
          <a:endParaRPr lang="ru-RU"/>
        </a:p>
      </dgm:t>
    </dgm:pt>
    <dgm:pt modelId="{272B6628-6D7E-49F0-A87E-62C17FC9FBD6}" type="sibTrans" cxnId="{B18A03AE-D1C8-43C7-8376-E0F10770F729}">
      <dgm:prSet/>
      <dgm:spPr/>
      <dgm:t>
        <a:bodyPr/>
        <a:lstStyle/>
        <a:p>
          <a:endParaRPr lang="ru-RU"/>
        </a:p>
      </dgm:t>
    </dgm:pt>
    <dgm:pt modelId="{C64027F2-225A-4DDD-8740-AB8001F821DF}" type="pres">
      <dgm:prSet presAssocID="{8419F581-D262-43B8-BFB3-F767DB9C428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84D518-0337-4F97-85EA-F91B9E85BD49}" type="pres">
      <dgm:prSet presAssocID="{B42CC718-E50C-4CE2-AA3F-D0CDFF84019C}" presName="composite" presStyleCnt="0"/>
      <dgm:spPr/>
    </dgm:pt>
    <dgm:pt modelId="{DEFEAD74-6564-4A66-AC15-8549925D8952}" type="pres">
      <dgm:prSet presAssocID="{B42CC718-E50C-4CE2-AA3F-D0CDFF84019C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5F429-26AD-4153-B5AE-843F8E2492E6}" type="pres">
      <dgm:prSet presAssocID="{B42CC718-E50C-4CE2-AA3F-D0CDFF84019C}" presName="descendantText" presStyleLbl="alignAcc1" presStyleIdx="0" presStyleCnt="7" custLinFactNeighborX="-1034" custLinFactNeighborY="-4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DC394-0D01-4275-A317-FD31CA226E22}" type="pres">
      <dgm:prSet presAssocID="{1888335A-A191-4182-9B1B-1187515A5E79}" presName="sp" presStyleCnt="0"/>
      <dgm:spPr/>
    </dgm:pt>
    <dgm:pt modelId="{3205FE3F-6C74-45AB-9EB1-6AEA687B24BC}" type="pres">
      <dgm:prSet presAssocID="{8DD3B127-6E6D-4FDD-A1BB-C23572A74C28}" presName="composite" presStyleCnt="0"/>
      <dgm:spPr/>
    </dgm:pt>
    <dgm:pt modelId="{C8B9F408-9553-4B6F-B7BC-78AFCDD5D7AF}" type="pres">
      <dgm:prSet presAssocID="{8DD3B127-6E6D-4FDD-A1BB-C23572A74C2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D6127-3F02-4155-862A-9D8E93570DAC}" type="pres">
      <dgm:prSet presAssocID="{8DD3B127-6E6D-4FDD-A1BB-C23572A74C28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DDBE3-3BBE-40C2-B006-A63A07D16719}" type="pres">
      <dgm:prSet presAssocID="{D6ABF279-1AFE-4F48-AA1B-B9D56A5D7971}" presName="sp" presStyleCnt="0"/>
      <dgm:spPr/>
    </dgm:pt>
    <dgm:pt modelId="{3A5B0A10-49CA-45E1-A2D2-2BE015CE5BA9}" type="pres">
      <dgm:prSet presAssocID="{FA8EF8EF-F680-45F0-9811-170C2C035A10}" presName="composite" presStyleCnt="0"/>
      <dgm:spPr/>
    </dgm:pt>
    <dgm:pt modelId="{38F94FA5-84D0-41B2-8ED2-8107FDC9F822}" type="pres">
      <dgm:prSet presAssocID="{FA8EF8EF-F680-45F0-9811-170C2C035A1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CF677-5EC1-44B2-BC2A-B0DC7B6EEDD6}" type="pres">
      <dgm:prSet presAssocID="{FA8EF8EF-F680-45F0-9811-170C2C035A1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24088-DB02-4BCA-8AF7-27AB0FFF01EE}" type="pres">
      <dgm:prSet presAssocID="{DEB62D8D-0B4A-45E2-8A5E-AAAE4944B6A8}" presName="sp" presStyleCnt="0"/>
      <dgm:spPr/>
    </dgm:pt>
    <dgm:pt modelId="{A4329551-B92A-4B7F-A9E9-AAA689BD1C1A}" type="pres">
      <dgm:prSet presAssocID="{3D914567-007E-48BE-93E3-8A0BF8661EE0}" presName="composite" presStyleCnt="0"/>
      <dgm:spPr/>
    </dgm:pt>
    <dgm:pt modelId="{7DD1948D-8F38-44FF-AE16-86AC4104E016}" type="pres">
      <dgm:prSet presAssocID="{3D914567-007E-48BE-93E3-8A0BF8661EE0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3D82B-17B7-4121-91B3-5D4B8514C245}" type="pres">
      <dgm:prSet presAssocID="{3D914567-007E-48BE-93E3-8A0BF8661EE0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76922-981B-4B5B-B0B4-F51AEE355E88}" type="pres">
      <dgm:prSet presAssocID="{C099B362-6EDA-43C9-AA92-21EE25BC223B}" presName="sp" presStyleCnt="0"/>
      <dgm:spPr/>
    </dgm:pt>
    <dgm:pt modelId="{E39139F5-5A62-4AC7-8619-DB133F4251FE}" type="pres">
      <dgm:prSet presAssocID="{80E4FBC2-B2AD-49B4-81E1-2F7C930A3B1B}" presName="composite" presStyleCnt="0"/>
      <dgm:spPr/>
    </dgm:pt>
    <dgm:pt modelId="{7EF063C3-6A43-4F7C-812D-FE8AB2D6C05F}" type="pres">
      <dgm:prSet presAssocID="{80E4FBC2-B2AD-49B4-81E1-2F7C930A3B1B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3A7CC-086B-4283-98EA-74E94B387532}" type="pres">
      <dgm:prSet presAssocID="{80E4FBC2-B2AD-49B4-81E1-2F7C930A3B1B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8F96C-FCDD-4903-9BC3-859FE27342C7}" type="pres">
      <dgm:prSet presAssocID="{41EFFEBD-2D04-463C-ABBC-A3A720CF973A}" presName="sp" presStyleCnt="0"/>
      <dgm:spPr/>
    </dgm:pt>
    <dgm:pt modelId="{BA4CC96F-202F-4798-9478-B59951E6F9F6}" type="pres">
      <dgm:prSet presAssocID="{2183243C-D729-4781-BBEE-F7E545C8B025}" presName="composite" presStyleCnt="0"/>
      <dgm:spPr/>
    </dgm:pt>
    <dgm:pt modelId="{13363090-E29C-44EA-ACCE-D204DF56CC3F}" type="pres">
      <dgm:prSet presAssocID="{2183243C-D729-4781-BBEE-F7E545C8B02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F50A1-DB1A-4A9F-A1A8-1F5F87271846}" type="pres">
      <dgm:prSet presAssocID="{2183243C-D729-4781-BBEE-F7E545C8B025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50FA2-2B82-408D-823E-64C0609BB651}" type="pres">
      <dgm:prSet presAssocID="{31E0BA86-7393-4838-B1C7-B4B31026E82E}" presName="sp" presStyleCnt="0"/>
      <dgm:spPr/>
    </dgm:pt>
    <dgm:pt modelId="{7C9AF4FC-EFA3-43A7-917B-E7271C7CEE4F}" type="pres">
      <dgm:prSet presAssocID="{83F11DD4-D0AF-45D9-B5D5-3B58442D4592}" presName="composite" presStyleCnt="0"/>
      <dgm:spPr/>
    </dgm:pt>
    <dgm:pt modelId="{27BD6914-8D22-45AA-9063-164C099CE126}" type="pres">
      <dgm:prSet presAssocID="{83F11DD4-D0AF-45D9-B5D5-3B58442D4592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1C520-288E-4E72-B1CA-FAAF19242E22}" type="pres">
      <dgm:prSet presAssocID="{83F11DD4-D0AF-45D9-B5D5-3B58442D4592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042E9C-EC33-4DC8-922F-518026B36E48}" type="presOf" srcId="{FA8EF8EF-F680-45F0-9811-170C2C035A10}" destId="{38F94FA5-84D0-41B2-8ED2-8107FDC9F822}" srcOrd="0" destOrd="0" presId="urn:microsoft.com/office/officeart/2005/8/layout/chevron2"/>
    <dgm:cxn modelId="{E9706E66-BE66-4E2C-961D-F968C920BC5A}" type="presOf" srcId="{3241AD17-1055-4DF6-90C7-96A358285B97}" destId="{7AD3D82B-17B7-4121-91B3-5D4B8514C245}" srcOrd="0" destOrd="0" presId="urn:microsoft.com/office/officeart/2005/8/layout/chevron2"/>
    <dgm:cxn modelId="{D80D868D-88C5-4AC5-B379-96628F9F2497}" type="presOf" srcId="{8419F581-D262-43B8-BFB3-F767DB9C428B}" destId="{C64027F2-225A-4DDD-8740-AB8001F821DF}" srcOrd="0" destOrd="0" presId="urn:microsoft.com/office/officeart/2005/8/layout/chevron2"/>
    <dgm:cxn modelId="{FCA41104-9CCD-4CD5-BB88-63E842AB2EE9}" srcId="{3D914567-007E-48BE-93E3-8A0BF8661EE0}" destId="{3241AD17-1055-4DF6-90C7-96A358285B97}" srcOrd="0" destOrd="0" parTransId="{EFD062E9-CCD6-4221-AB06-FD72BA985D86}" sibTransId="{BFA38D7D-6B43-4D74-BA92-864F1D791B7F}"/>
    <dgm:cxn modelId="{DB3B7C2F-CAE9-4C0F-9147-672CEE1F42CB}" srcId="{8419F581-D262-43B8-BFB3-F767DB9C428B}" destId="{FA8EF8EF-F680-45F0-9811-170C2C035A10}" srcOrd="2" destOrd="0" parTransId="{222BC50E-5DB0-4831-A338-43CE9610BB68}" sibTransId="{DEB62D8D-0B4A-45E2-8A5E-AAAE4944B6A8}"/>
    <dgm:cxn modelId="{091AD83F-E61A-4311-9F14-AD7623C41EF4}" srcId="{8419F581-D262-43B8-BFB3-F767DB9C428B}" destId="{80E4FBC2-B2AD-49B4-81E1-2F7C930A3B1B}" srcOrd="4" destOrd="0" parTransId="{04DC8618-208D-4310-B578-BEFE068B7358}" sibTransId="{41EFFEBD-2D04-463C-ABBC-A3A720CF973A}"/>
    <dgm:cxn modelId="{9CF63749-B78D-471C-B9A2-E77404CD7C27}" type="presOf" srcId="{3D914567-007E-48BE-93E3-8A0BF8661EE0}" destId="{7DD1948D-8F38-44FF-AE16-86AC4104E016}" srcOrd="0" destOrd="0" presId="urn:microsoft.com/office/officeart/2005/8/layout/chevron2"/>
    <dgm:cxn modelId="{936430C7-982E-4DBD-AAE8-B2347C0B4B16}" type="presOf" srcId="{8170D1FD-3831-4B6D-80A2-A2B6035812FA}" destId="{85D3A7CC-086B-4283-98EA-74E94B387532}" srcOrd="0" destOrd="0" presId="urn:microsoft.com/office/officeart/2005/8/layout/chevron2"/>
    <dgm:cxn modelId="{0D12F330-9AFB-45B3-90D2-002A5688AF42}" srcId="{8419F581-D262-43B8-BFB3-F767DB9C428B}" destId="{2183243C-D729-4781-BBEE-F7E545C8B025}" srcOrd="5" destOrd="0" parTransId="{A636D48A-4662-4755-A891-D1FEBFD4FC68}" sibTransId="{31E0BA86-7393-4838-B1C7-B4B31026E82E}"/>
    <dgm:cxn modelId="{C5695C51-258C-462A-8378-8B2602BBA20F}" type="presOf" srcId="{480630F1-D4A3-4BD5-874C-81AEC3087E6F}" destId="{2241C520-288E-4E72-B1CA-FAAF19242E22}" srcOrd="0" destOrd="0" presId="urn:microsoft.com/office/officeart/2005/8/layout/chevron2"/>
    <dgm:cxn modelId="{4AACC512-B9A8-41D7-AD11-0FDD258C2A22}" type="presOf" srcId="{2AA7759C-3301-48F7-B182-C18219469CEA}" destId="{02FCF677-5EC1-44B2-BC2A-B0DC7B6EEDD6}" srcOrd="0" destOrd="0" presId="urn:microsoft.com/office/officeart/2005/8/layout/chevron2"/>
    <dgm:cxn modelId="{03FEEE00-33A5-46BB-BCC7-2CDD5DF8B2AF}" srcId="{FA8EF8EF-F680-45F0-9811-170C2C035A10}" destId="{2AA7759C-3301-48F7-B182-C18219469CEA}" srcOrd="0" destOrd="0" parTransId="{FEE3B103-E8C2-48B9-8F01-BAFD4B9CD704}" sibTransId="{1B216496-B6E7-4AB3-A5CD-57C2DD7ED4AD}"/>
    <dgm:cxn modelId="{C4D79427-2A33-48B4-B14D-E7C446DCD779}" type="presOf" srcId="{12BB67D1-6F1F-4570-A5C2-AF2D7C6AA93B}" destId="{92B5F429-26AD-4153-B5AE-843F8E2492E6}" srcOrd="0" destOrd="0" presId="urn:microsoft.com/office/officeart/2005/8/layout/chevron2"/>
    <dgm:cxn modelId="{C9F3CF2A-553C-454A-B193-0C240172D0B0}" srcId="{2183243C-D729-4781-BBEE-F7E545C8B025}" destId="{1FB32E2F-2735-4A54-B9AE-61B1CB7508DA}" srcOrd="0" destOrd="0" parTransId="{5DEBCB75-B79A-4A62-9541-8A504AC06E23}" sibTransId="{F5AE0F54-D28C-4861-9B31-5A9B0883C47C}"/>
    <dgm:cxn modelId="{7030E43C-A2F7-4886-9D78-FEB9B9AFFF44}" srcId="{8419F581-D262-43B8-BFB3-F767DB9C428B}" destId="{B42CC718-E50C-4CE2-AA3F-D0CDFF84019C}" srcOrd="0" destOrd="0" parTransId="{7C6F8AD6-3880-4975-B75D-DC71B0C71395}" sibTransId="{1888335A-A191-4182-9B1B-1187515A5E79}"/>
    <dgm:cxn modelId="{78EE888E-6329-46ED-AFA3-BC05E7F7044D}" type="presOf" srcId="{80E4FBC2-B2AD-49B4-81E1-2F7C930A3B1B}" destId="{7EF063C3-6A43-4F7C-812D-FE8AB2D6C05F}" srcOrd="0" destOrd="0" presId="urn:microsoft.com/office/officeart/2005/8/layout/chevron2"/>
    <dgm:cxn modelId="{64C28D0F-4C31-43E5-91CA-69369DDB77C5}" srcId="{8419F581-D262-43B8-BFB3-F767DB9C428B}" destId="{83F11DD4-D0AF-45D9-B5D5-3B58442D4592}" srcOrd="6" destOrd="0" parTransId="{47268F58-2EC9-4622-8A01-B0CD1B3486DF}" sibTransId="{E44089AD-A38C-4F7A-BEC0-8F4646A431A4}"/>
    <dgm:cxn modelId="{EE9A0C1A-94E2-4934-BB60-B376037DC6C9}" type="presOf" srcId="{1FB32E2F-2735-4A54-B9AE-61B1CB7508DA}" destId="{440F50A1-DB1A-4A9F-A1A8-1F5F87271846}" srcOrd="0" destOrd="0" presId="urn:microsoft.com/office/officeart/2005/8/layout/chevron2"/>
    <dgm:cxn modelId="{223767DE-AF4F-41A5-AF3E-847790E2BF87}" srcId="{8419F581-D262-43B8-BFB3-F767DB9C428B}" destId="{8DD3B127-6E6D-4FDD-A1BB-C23572A74C28}" srcOrd="1" destOrd="0" parTransId="{C952521E-3514-4B2D-9CC3-9240D0F8AA29}" sibTransId="{D6ABF279-1AFE-4F48-AA1B-B9D56A5D7971}"/>
    <dgm:cxn modelId="{31846BE5-461E-495D-B01E-E57308805543}" type="presOf" srcId="{2183243C-D729-4781-BBEE-F7E545C8B025}" destId="{13363090-E29C-44EA-ACCE-D204DF56CC3F}" srcOrd="0" destOrd="0" presId="urn:microsoft.com/office/officeart/2005/8/layout/chevron2"/>
    <dgm:cxn modelId="{B18A03AE-D1C8-43C7-8376-E0F10770F729}" srcId="{83F11DD4-D0AF-45D9-B5D5-3B58442D4592}" destId="{480630F1-D4A3-4BD5-874C-81AEC3087E6F}" srcOrd="0" destOrd="0" parTransId="{E9FE0582-8E4D-494D-8F6A-B294C6920F41}" sibTransId="{272B6628-6D7E-49F0-A87E-62C17FC9FBD6}"/>
    <dgm:cxn modelId="{46F49736-2404-4D7E-9444-A53E2D8190BF}" type="presOf" srcId="{83F11DD4-D0AF-45D9-B5D5-3B58442D4592}" destId="{27BD6914-8D22-45AA-9063-164C099CE126}" srcOrd="0" destOrd="0" presId="urn:microsoft.com/office/officeart/2005/8/layout/chevron2"/>
    <dgm:cxn modelId="{C7D91633-401A-4EBA-93F3-48393F77810E}" srcId="{8DD3B127-6E6D-4FDD-A1BB-C23572A74C28}" destId="{1E0C8D59-2522-4A73-9F4D-26097D727218}" srcOrd="0" destOrd="0" parTransId="{0DDDD12A-4678-40A8-BDDB-2B6DC0894D2D}" sibTransId="{673F4557-9165-42AC-B2D5-60C33C73D0A4}"/>
    <dgm:cxn modelId="{C851AB64-AA42-4BDB-BEB3-CBEDF8AB707F}" srcId="{8419F581-D262-43B8-BFB3-F767DB9C428B}" destId="{3D914567-007E-48BE-93E3-8A0BF8661EE0}" srcOrd="3" destOrd="0" parTransId="{D56E5E29-7DB2-444C-A6B1-81A21FE5B84A}" sibTransId="{C099B362-6EDA-43C9-AA92-21EE25BC223B}"/>
    <dgm:cxn modelId="{DDFF4579-E5B8-4768-AEFE-FC936795B6D9}" type="presOf" srcId="{8DD3B127-6E6D-4FDD-A1BB-C23572A74C28}" destId="{C8B9F408-9553-4B6F-B7BC-78AFCDD5D7AF}" srcOrd="0" destOrd="0" presId="urn:microsoft.com/office/officeart/2005/8/layout/chevron2"/>
    <dgm:cxn modelId="{08F372D3-B348-40E5-9193-01A1FD0FED64}" srcId="{B42CC718-E50C-4CE2-AA3F-D0CDFF84019C}" destId="{12BB67D1-6F1F-4570-A5C2-AF2D7C6AA93B}" srcOrd="0" destOrd="0" parTransId="{724B93CE-F42E-478C-B155-AB1C2BF95C79}" sibTransId="{7BF7EB54-91EE-4535-A918-231B8460BCEF}"/>
    <dgm:cxn modelId="{AE665117-79C2-4748-93F5-BC14CEFD5E1E}" type="presOf" srcId="{779C1866-B268-46AB-8685-2E66BF0A2096}" destId="{2241C520-288E-4E72-B1CA-FAAF19242E22}" srcOrd="0" destOrd="1" presId="urn:microsoft.com/office/officeart/2005/8/layout/chevron2"/>
    <dgm:cxn modelId="{CB13106C-8D88-4A33-AEAD-F0674C6B013F}" type="presOf" srcId="{B42CC718-E50C-4CE2-AA3F-D0CDFF84019C}" destId="{DEFEAD74-6564-4A66-AC15-8549925D8952}" srcOrd="0" destOrd="0" presId="urn:microsoft.com/office/officeart/2005/8/layout/chevron2"/>
    <dgm:cxn modelId="{D9B376FE-6AF7-4141-B044-D7C1D4BB7F3A}" srcId="{80E4FBC2-B2AD-49B4-81E1-2F7C930A3B1B}" destId="{8170D1FD-3831-4B6D-80A2-A2B6035812FA}" srcOrd="0" destOrd="0" parTransId="{974353B3-E746-4963-8577-E89058861EFF}" sibTransId="{59DFE367-3244-457D-842A-E297C3CE783F}"/>
    <dgm:cxn modelId="{DD130CA4-9B2B-4AAD-8036-6795D5E0FF49}" type="presOf" srcId="{1E0C8D59-2522-4A73-9F4D-26097D727218}" destId="{E28D6127-3F02-4155-862A-9D8E93570DAC}" srcOrd="0" destOrd="0" presId="urn:microsoft.com/office/officeart/2005/8/layout/chevron2"/>
    <dgm:cxn modelId="{5165DF69-2851-4ECF-8A20-58F125DCC5E9}" srcId="{83F11DD4-D0AF-45D9-B5D5-3B58442D4592}" destId="{779C1866-B268-46AB-8685-2E66BF0A2096}" srcOrd="1" destOrd="0" parTransId="{11C27E63-2FEC-4356-ABAE-BFF2252BA5A8}" sibTransId="{9FD1E768-6B40-45F3-BD25-A37753BC93A2}"/>
    <dgm:cxn modelId="{D4EA7478-A120-4943-8EA4-A1BE7F0418E6}" type="presParOf" srcId="{C64027F2-225A-4DDD-8740-AB8001F821DF}" destId="{9E84D518-0337-4F97-85EA-F91B9E85BD49}" srcOrd="0" destOrd="0" presId="urn:microsoft.com/office/officeart/2005/8/layout/chevron2"/>
    <dgm:cxn modelId="{99BF216C-5386-47AE-976E-B075A946FCCC}" type="presParOf" srcId="{9E84D518-0337-4F97-85EA-F91B9E85BD49}" destId="{DEFEAD74-6564-4A66-AC15-8549925D8952}" srcOrd="0" destOrd="0" presId="urn:microsoft.com/office/officeart/2005/8/layout/chevron2"/>
    <dgm:cxn modelId="{66B300C6-0C02-403B-A79D-19BF2D53952C}" type="presParOf" srcId="{9E84D518-0337-4F97-85EA-F91B9E85BD49}" destId="{92B5F429-26AD-4153-B5AE-843F8E2492E6}" srcOrd="1" destOrd="0" presId="urn:microsoft.com/office/officeart/2005/8/layout/chevron2"/>
    <dgm:cxn modelId="{F1E4E86A-3CA9-4783-B214-0B56BEBA9904}" type="presParOf" srcId="{C64027F2-225A-4DDD-8740-AB8001F821DF}" destId="{02BDC394-0D01-4275-A317-FD31CA226E22}" srcOrd="1" destOrd="0" presId="urn:microsoft.com/office/officeart/2005/8/layout/chevron2"/>
    <dgm:cxn modelId="{62F9FCBA-D6D6-4618-92BA-1BA8A57469A6}" type="presParOf" srcId="{C64027F2-225A-4DDD-8740-AB8001F821DF}" destId="{3205FE3F-6C74-45AB-9EB1-6AEA687B24BC}" srcOrd="2" destOrd="0" presId="urn:microsoft.com/office/officeart/2005/8/layout/chevron2"/>
    <dgm:cxn modelId="{793B1C8E-70F9-456B-A6D4-C42B88EBED00}" type="presParOf" srcId="{3205FE3F-6C74-45AB-9EB1-6AEA687B24BC}" destId="{C8B9F408-9553-4B6F-B7BC-78AFCDD5D7AF}" srcOrd="0" destOrd="0" presId="urn:microsoft.com/office/officeart/2005/8/layout/chevron2"/>
    <dgm:cxn modelId="{105F0608-095D-4E14-A624-0733FAD9EB7D}" type="presParOf" srcId="{3205FE3F-6C74-45AB-9EB1-6AEA687B24BC}" destId="{E28D6127-3F02-4155-862A-9D8E93570DAC}" srcOrd="1" destOrd="0" presId="urn:microsoft.com/office/officeart/2005/8/layout/chevron2"/>
    <dgm:cxn modelId="{D9DB6AF0-6886-4E86-B890-FBC872F09A75}" type="presParOf" srcId="{C64027F2-225A-4DDD-8740-AB8001F821DF}" destId="{AE5DDBE3-3BBE-40C2-B006-A63A07D16719}" srcOrd="3" destOrd="0" presId="urn:microsoft.com/office/officeart/2005/8/layout/chevron2"/>
    <dgm:cxn modelId="{0DB208F0-1443-4943-9B35-7F3247DF0189}" type="presParOf" srcId="{C64027F2-225A-4DDD-8740-AB8001F821DF}" destId="{3A5B0A10-49CA-45E1-A2D2-2BE015CE5BA9}" srcOrd="4" destOrd="0" presId="urn:microsoft.com/office/officeart/2005/8/layout/chevron2"/>
    <dgm:cxn modelId="{7B9D7DA0-CAB0-4CE8-9DCF-93F051966DF0}" type="presParOf" srcId="{3A5B0A10-49CA-45E1-A2D2-2BE015CE5BA9}" destId="{38F94FA5-84D0-41B2-8ED2-8107FDC9F822}" srcOrd="0" destOrd="0" presId="urn:microsoft.com/office/officeart/2005/8/layout/chevron2"/>
    <dgm:cxn modelId="{952EF2E1-0E59-4F84-8A99-B47B6DF53651}" type="presParOf" srcId="{3A5B0A10-49CA-45E1-A2D2-2BE015CE5BA9}" destId="{02FCF677-5EC1-44B2-BC2A-B0DC7B6EEDD6}" srcOrd="1" destOrd="0" presId="urn:microsoft.com/office/officeart/2005/8/layout/chevron2"/>
    <dgm:cxn modelId="{40C99E5C-7B78-41EE-958C-1F873C0BC67C}" type="presParOf" srcId="{C64027F2-225A-4DDD-8740-AB8001F821DF}" destId="{88A24088-DB02-4BCA-8AF7-27AB0FFF01EE}" srcOrd="5" destOrd="0" presId="urn:microsoft.com/office/officeart/2005/8/layout/chevron2"/>
    <dgm:cxn modelId="{B4EEB741-74AD-4B00-8551-8EFD3A47D122}" type="presParOf" srcId="{C64027F2-225A-4DDD-8740-AB8001F821DF}" destId="{A4329551-B92A-4B7F-A9E9-AAA689BD1C1A}" srcOrd="6" destOrd="0" presId="urn:microsoft.com/office/officeart/2005/8/layout/chevron2"/>
    <dgm:cxn modelId="{2EAC4013-588D-4498-A6BE-6EF1FB8D6885}" type="presParOf" srcId="{A4329551-B92A-4B7F-A9E9-AAA689BD1C1A}" destId="{7DD1948D-8F38-44FF-AE16-86AC4104E016}" srcOrd="0" destOrd="0" presId="urn:microsoft.com/office/officeart/2005/8/layout/chevron2"/>
    <dgm:cxn modelId="{3E7A5E24-B03B-468A-9B4B-BCBE54BC905C}" type="presParOf" srcId="{A4329551-B92A-4B7F-A9E9-AAA689BD1C1A}" destId="{7AD3D82B-17B7-4121-91B3-5D4B8514C245}" srcOrd="1" destOrd="0" presId="urn:microsoft.com/office/officeart/2005/8/layout/chevron2"/>
    <dgm:cxn modelId="{ACF02052-9300-4618-9BC7-9D6A2F3B3BC1}" type="presParOf" srcId="{C64027F2-225A-4DDD-8740-AB8001F821DF}" destId="{D4A76922-981B-4B5B-B0B4-F51AEE355E88}" srcOrd="7" destOrd="0" presId="urn:microsoft.com/office/officeart/2005/8/layout/chevron2"/>
    <dgm:cxn modelId="{57FD1E9B-116D-4945-8DE7-4D3580567561}" type="presParOf" srcId="{C64027F2-225A-4DDD-8740-AB8001F821DF}" destId="{E39139F5-5A62-4AC7-8619-DB133F4251FE}" srcOrd="8" destOrd="0" presId="urn:microsoft.com/office/officeart/2005/8/layout/chevron2"/>
    <dgm:cxn modelId="{50E0E465-A5CE-4385-9A4C-F733E00241FB}" type="presParOf" srcId="{E39139F5-5A62-4AC7-8619-DB133F4251FE}" destId="{7EF063C3-6A43-4F7C-812D-FE8AB2D6C05F}" srcOrd="0" destOrd="0" presId="urn:microsoft.com/office/officeart/2005/8/layout/chevron2"/>
    <dgm:cxn modelId="{B06C5015-30AE-48BA-B9F4-CEB911925649}" type="presParOf" srcId="{E39139F5-5A62-4AC7-8619-DB133F4251FE}" destId="{85D3A7CC-086B-4283-98EA-74E94B387532}" srcOrd="1" destOrd="0" presId="urn:microsoft.com/office/officeart/2005/8/layout/chevron2"/>
    <dgm:cxn modelId="{B2030E94-B17C-4384-AC69-9A4F7BFD265A}" type="presParOf" srcId="{C64027F2-225A-4DDD-8740-AB8001F821DF}" destId="{D038F96C-FCDD-4903-9BC3-859FE27342C7}" srcOrd="9" destOrd="0" presId="urn:microsoft.com/office/officeart/2005/8/layout/chevron2"/>
    <dgm:cxn modelId="{FD406378-1E21-4290-8DDA-4E63F5B5D8EC}" type="presParOf" srcId="{C64027F2-225A-4DDD-8740-AB8001F821DF}" destId="{BA4CC96F-202F-4798-9478-B59951E6F9F6}" srcOrd="10" destOrd="0" presId="urn:microsoft.com/office/officeart/2005/8/layout/chevron2"/>
    <dgm:cxn modelId="{74768303-0683-455B-A340-46744C64D5E2}" type="presParOf" srcId="{BA4CC96F-202F-4798-9478-B59951E6F9F6}" destId="{13363090-E29C-44EA-ACCE-D204DF56CC3F}" srcOrd="0" destOrd="0" presId="urn:microsoft.com/office/officeart/2005/8/layout/chevron2"/>
    <dgm:cxn modelId="{413CCF5D-8787-480D-95BB-A0D151BC9252}" type="presParOf" srcId="{BA4CC96F-202F-4798-9478-B59951E6F9F6}" destId="{440F50A1-DB1A-4A9F-A1A8-1F5F87271846}" srcOrd="1" destOrd="0" presId="urn:microsoft.com/office/officeart/2005/8/layout/chevron2"/>
    <dgm:cxn modelId="{601F2C59-4C5F-4767-8B5B-D4223634A6E1}" type="presParOf" srcId="{C64027F2-225A-4DDD-8740-AB8001F821DF}" destId="{1F250FA2-2B82-408D-823E-64C0609BB651}" srcOrd="11" destOrd="0" presId="urn:microsoft.com/office/officeart/2005/8/layout/chevron2"/>
    <dgm:cxn modelId="{DED54497-0F2F-460C-9E6F-8BBA7D498860}" type="presParOf" srcId="{C64027F2-225A-4DDD-8740-AB8001F821DF}" destId="{7C9AF4FC-EFA3-43A7-917B-E7271C7CEE4F}" srcOrd="12" destOrd="0" presId="urn:microsoft.com/office/officeart/2005/8/layout/chevron2"/>
    <dgm:cxn modelId="{58C1C25C-EC3F-4EC8-B6B5-AD69F653E9D7}" type="presParOf" srcId="{7C9AF4FC-EFA3-43A7-917B-E7271C7CEE4F}" destId="{27BD6914-8D22-45AA-9063-164C099CE126}" srcOrd="0" destOrd="0" presId="urn:microsoft.com/office/officeart/2005/8/layout/chevron2"/>
    <dgm:cxn modelId="{242C5CF2-0D00-4F9B-83A5-96C74CD81593}" type="presParOf" srcId="{7C9AF4FC-EFA3-43A7-917B-E7271C7CEE4F}" destId="{2241C520-288E-4E72-B1CA-FAAF19242E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82150-EA2C-49E1-8322-ACBE59090A4D}">
      <dsp:nvSpPr>
        <dsp:cNvPr id="0" name=""/>
        <dsp:cNvSpPr/>
      </dsp:nvSpPr>
      <dsp:spPr>
        <a:xfrm>
          <a:off x="4286264" y="2532538"/>
          <a:ext cx="3085735" cy="41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17"/>
              </a:lnTo>
              <a:lnTo>
                <a:pt x="3085735" y="208217"/>
              </a:lnTo>
              <a:lnTo>
                <a:pt x="3085735" y="4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DCA337-D839-424F-B860-33227130FD59}">
      <dsp:nvSpPr>
        <dsp:cNvPr id="0" name=""/>
        <dsp:cNvSpPr/>
      </dsp:nvSpPr>
      <dsp:spPr>
        <a:xfrm>
          <a:off x="4286264" y="2532538"/>
          <a:ext cx="152940" cy="41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17"/>
              </a:lnTo>
              <a:lnTo>
                <a:pt x="152940" y="208217"/>
              </a:lnTo>
              <a:lnTo>
                <a:pt x="152940" y="4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8144A2-92A6-4302-AB0E-C95776A38227}">
      <dsp:nvSpPr>
        <dsp:cNvPr id="0" name=""/>
        <dsp:cNvSpPr/>
      </dsp:nvSpPr>
      <dsp:spPr>
        <a:xfrm>
          <a:off x="1353469" y="2532538"/>
          <a:ext cx="2932794" cy="416435"/>
        </a:xfrm>
        <a:custGeom>
          <a:avLst/>
          <a:gdLst/>
          <a:ahLst/>
          <a:cxnLst/>
          <a:rect l="0" t="0" r="0" b="0"/>
          <a:pathLst>
            <a:path>
              <a:moveTo>
                <a:pt x="2932794" y="0"/>
              </a:moveTo>
              <a:lnTo>
                <a:pt x="2932794" y="208217"/>
              </a:lnTo>
              <a:lnTo>
                <a:pt x="0" y="208217"/>
              </a:lnTo>
              <a:lnTo>
                <a:pt x="0" y="4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D1038-D80F-4C97-A815-4D776382B5C9}">
      <dsp:nvSpPr>
        <dsp:cNvPr id="0" name=""/>
        <dsp:cNvSpPr/>
      </dsp:nvSpPr>
      <dsp:spPr>
        <a:xfrm>
          <a:off x="2244660" y="156656"/>
          <a:ext cx="4083207" cy="2375882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Основные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направления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надзорной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деятельности</a:t>
          </a:r>
        </a:p>
      </dsp:txBody>
      <dsp:txXfrm>
        <a:off x="2244660" y="156656"/>
        <a:ext cx="4083207" cy="2375882"/>
      </dsp:txXfrm>
    </dsp:sp>
    <dsp:sp modelId="{27DDD546-B984-484E-BE72-EE15B80C08EE}">
      <dsp:nvSpPr>
        <dsp:cNvPr id="0" name=""/>
        <dsp:cNvSpPr/>
      </dsp:nvSpPr>
      <dsp:spPr>
        <a:xfrm>
          <a:off x="2345" y="2948973"/>
          <a:ext cx="2702248" cy="2826108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endParaRPr kumimoji="0" lang="ru-RU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при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осущест</a:t>
          </a: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хоз-ой</a:t>
          </a: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эконом.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деят-ти</a:t>
          </a:r>
          <a:endParaRPr kumimoji="0" lang="ru-RU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345" y="2948973"/>
        <a:ext cx="2702248" cy="2826108"/>
      </dsp:txXfrm>
    </dsp:sp>
    <dsp:sp modelId="{54708243-03AA-4584-A6DE-8F6D4E94D032}">
      <dsp:nvSpPr>
        <dsp:cNvPr id="0" name=""/>
        <dsp:cNvSpPr/>
      </dsp:nvSpPr>
      <dsp:spPr>
        <a:xfrm>
          <a:off x="3121028" y="2948973"/>
          <a:ext cx="2636352" cy="2847693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трудовых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 социальных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 граждан</a:t>
          </a:r>
        </a:p>
      </dsp:txBody>
      <dsp:txXfrm>
        <a:off x="3121028" y="2948973"/>
        <a:ext cx="2636352" cy="2847693"/>
      </dsp:txXfrm>
    </dsp:sp>
    <dsp:sp modelId="{DAB53A8B-DF54-4922-AA1B-113979B7FD98}">
      <dsp:nvSpPr>
        <dsp:cNvPr id="0" name=""/>
        <dsp:cNvSpPr/>
      </dsp:nvSpPr>
      <dsp:spPr>
        <a:xfrm>
          <a:off x="6173816" y="2948973"/>
          <a:ext cx="2396366" cy="2861782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 профилактике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правонарушений</a:t>
          </a:r>
        </a:p>
      </dsp:txBody>
      <dsp:txXfrm>
        <a:off x="6173816" y="2948973"/>
        <a:ext cx="2396366" cy="28617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82150-EA2C-49E1-8322-ACBE59090A4D}">
      <dsp:nvSpPr>
        <dsp:cNvPr id="0" name=""/>
        <dsp:cNvSpPr/>
      </dsp:nvSpPr>
      <dsp:spPr>
        <a:xfrm>
          <a:off x="4286264" y="2532538"/>
          <a:ext cx="3085735" cy="41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17"/>
              </a:lnTo>
              <a:lnTo>
                <a:pt x="3085735" y="208217"/>
              </a:lnTo>
              <a:lnTo>
                <a:pt x="3085735" y="4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DCA337-D839-424F-B860-33227130FD59}">
      <dsp:nvSpPr>
        <dsp:cNvPr id="0" name=""/>
        <dsp:cNvSpPr/>
      </dsp:nvSpPr>
      <dsp:spPr>
        <a:xfrm>
          <a:off x="4286264" y="2532538"/>
          <a:ext cx="152940" cy="41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17"/>
              </a:lnTo>
              <a:lnTo>
                <a:pt x="152940" y="208217"/>
              </a:lnTo>
              <a:lnTo>
                <a:pt x="152940" y="4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8144A2-92A6-4302-AB0E-C95776A38227}">
      <dsp:nvSpPr>
        <dsp:cNvPr id="0" name=""/>
        <dsp:cNvSpPr/>
      </dsp:nvSpPr>
      <dsp:spPr>
        <a:xfrm>
          <a:off x="1353469" y="2532538"/>
          <a:ext cx="2932794" cy="416435"/>
        </a:xfrm>
        <a:custGeom>
          <a:avLst/>
          <a:gdLst/>
          <a:ahLst/>
          <a:cxnLst/>
          <a:rect l="0" t="0" r="0" b="0"/>
          <a:pathLst>
            <a:path>
              <a:moveTo>
                <a:pt x="2932794" y="0"/>
              </a:moveTo>
              <a:lnTo>
                <a:pt x="2932794" y="208217"/>
              </a:lnTo>
              <a:lnTo>
                <a:pt x="0" y="208217"/>
              </a:lnTo>
              <a:lnTo>
                <a:pt x="0" y="4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D1038-D80F-4C97-A815-4D776382B5C9}">
      <dsp:nvSpPr>
        <dsp:cNvPr id="0" name=""/>
        <dsp:cNvSpPr/>
      </dsp:nvSpPr>
      <dsp:spPr>
        <a:xfrm>
          <a:off x="2244660" y="156656"/>
          <a:ext cx="4083207" cy="2375882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Основные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направления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надзорной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деятельности</a:t>
          </a:r>
        </a:p>
      </dsp:txBody>
      <dsp:txXfrm>
        <a:off x="2244660" y="156656"/>
        <a:ext cx="4083207" cy="2375882"/>
      </dsp:txXfrm>
    </dsp:sp>
    <dsp:sp modelId="{27DDD546-B984-484E-BE72-EE15B80C08EE}">
      <dsp:nvSpPr>
        <dsp:cNvPr id="0" name=""/>
        <dsp:cNvSpPr/>
      </dsp:nvSpPr>
      <dsp:spPr>
        <a:xfrm>
          <a:off x="2345" y="2948973"/>
          <a:ext cx="2702248" cy="2826108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endParaRPr kumimoji="0" lang="ru-RU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при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осущест</a:t>
          </a: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хоз-ой</a:t>
          </a: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эконом.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деят-ти</a:t>
          </a:r>
          <a:endParaRPr kumimoji="0" lang="ru-RU" sz="2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345" y="2948973"/>
        <a:ext cx="2702248" cy="2826108"/>
      </dsp:txXfrm>
    </dsp:sp>
    <dsp:sp modelId="{54708243-03AA-4584-A6DE-8F6D4E94D032}">
      <dsp:nvSpPr>
        <dsp:cNvPr id="0" name=""/>
        <dsp:cNvSpPr/>
      </dsp:nvSpPr>
      <dsp:spPr>
        <a:xfrm>
          <a:off x="3121028" y="2948973"/>
          <a:ext cx="2636352" cy="2847693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трудовых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 социальных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 граждан</a:t>
          </a:r>
        </a:p>
      </dsp:txBody>
      <dsp:txXfrm>
        <a:off x="3121028" y="2948973"/>
        <a:ext cx="2636352" cy="2847693"/>
      </dsp:txXfrm>
    </dsp:sp>
    <dsp:sp modelId="{DAB53A8B-DF54-4922-AA1B-113979B7FD98}">
      <dsp:nvSpPr>
        <dsp:cNvPr id="0" name=""/>
        <dsp:cNvSpPr/>
      </dsp:nvSpPr>
      <dsp:spPr>
        <a:xfrm>
          <a:off x="6173816" y="2948973"/>
          <a:ext cx="2396366" cy="2861782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исполнения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sz="2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зак-ва</a:t>
          </a: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 профилактике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правонарушений</a:t>
          </a:r>
        </a:p>
      </dsp:txBody>
      <dsp:txXfrm>
        <a:off x="6173816" y="2948973"/>
        <a:ext cx="2396366" cy="28617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7FFA5-675E-4AE2-B41E-6F7AA5437019}">
      <dsp:nvSpPr>
        <dsp:cNvPr id="0" name=""/>
        <dsp:cNvSpPr/>
      </dsp:nvSpPr>
      <dsp:spPr>
        <a:xfrm>
          <a:off x="427694" y="-104785"/>
          <a:ext cx="6719515" cy="6719515"/>
        </a:xfrm>
        <a:prstGeom prst="circularArrow">
          <a:avLst>
            <a:gd name="adj1" fmla="val 5544"/>
            <a:gd name="adj2" fmla="val 330680"/>
            <a:gd name="adj3" fmla="val 14508939"/>
            <a:gd name="adj4" fmla="val 16954143"/>
            <a:gd name="adj5" fmla="val 5757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15D03BE4-5FA1-40B9-B5F5-417138AD0E3F}">
      <dsp:nvSpPr>
        <dsp:cNvPr id="0" name=""/>
        <dsp:cNvSpPr/>
      </dsp:nvSpPr>
      <dsp:spPr>
        <a:xfrm>
          <a:off x="2736392" y="-59136"/>
          <a:ext cx="2102118" cy="1051059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Поднадзорные объекты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7700" y="-7828"/>
        <a:ext cx="1999502" cy="948443"/>
      </dsp:txXfrm>
    </dsp:sp>
    <dsp:sp modelId="{0AFBEDE7-9861-4893-BE3A-A5BAD42010B2}">
      <dsp:nvSpPr>
        <dsp:cNvPr id="0" name=""/>
        <dsp:cNvSpPr/>
      </dsp:nvSpPr>
      <dsp:spPr>
        <a:xfrm>
          <a:off x="4528930" y="722090"/>
          <a:ext cx="2997663" cy="164635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Местные представительные, исполнительные и распорядительные органы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09299" y="802459"/>
        <a:ext cx="2836925" cy="1485620"/>
      </dsp:txXfrm>
    </dsp:sp>
    <dsp:sp modelId="{FE270560-9D5C-435D-8EE3-3F03BD481EDE}">
      <dsp:nvSpPr>
        <dsp:cNvPr id="0" name=""/>
        <dsp:cNvSpPr/>
      </dsp:nvSpPr>
      <dsp:spPr>
        <a:xfrm>
          <a:off x="4214846" y="2868520"/>
          <a:ext cx="4007878" cy="2084345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Общественные и религиозные организации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16595" y="2970269"/>
        <a:ext cx="3804380" cy="1880847"/>
      </dsp:txXfrm>
    </dsp:sp>
    <dsp:sp modelId="{7AD0E4D2-D49D-46A5-838A-F6D05CAE9A36}">
      <dsp:nvSpPr>
        <dsp:cNvPr id="0" name=""/>
        <dsp:cNvSpPr/>
      </dsp:nvSpPr>
      <dsp:spPr>
        <a:xfrm>
          <a:off x="4000519" y="5305688"/>
          <a:ext cx="2511632" cy="121572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latin typeface="Times New Roman" pitchFamily="18" charset="0"/>
              <a:cs typeface="Times New Roman" pitchFamily="18" charset="0"/>
            </a:rPr>
            <a:t>Граждане</a:t>
          </a:r>
          <a:endParaRPr lang="ru-RU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59866" y="5365035"/>
        <a:ext cx="2392938" cy="1097034"/>
      </dsp:txXfrm>
    </dsp:sp>
    <dsp:sp modelId="{724F9C5D-9F1E-47E8-AC20-7FF3A7C0BF3F}">
      <dsp:nvSpPr>
        <dsp:cNvPr id="0" name=""/>
        <dsp:cNvSpPr/>
      </dsp:nvSpPr>
      <dsp:spPr>
        <a:xfrm>
          <a:off x="1285886" y="5267135"/>
          <a:ext cx="2516572" cy="129283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latin typeface="Times New Roman" pitchFamily="18" charset="0"/>
              <a:cs typeface="Times New Roman" pitchFamily="18" charset="0"/>
            </a:rPr>
            <a:t>Должностные лица</a:t>
          </a:r>
          <a:endParaRPr lang="ru-RU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48997" y="5330246"/>
        <a:ext cx="2390350" cy="1166612"/>
      </dsp:txXfrm>
    </dsp:sp>
    <dsp:sp modelId="{E12E406C-443F-4751-9CCF-9AA772559C29}">
      <dsp:nvSpPr>
        <dsp:cNvPr id="0" name=""/>
        <dsp:cNvSpPr/>
      </dsp:nvSpPr>
      <dsp:spPr>
        <a:xfrm>
          <a:off x="-589358" y="2939952"/>
          <a:ext cx="3727077" cy="204295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Юр. лица — коммерческие и некоммерческие организации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-489629" y="3039681"/>
        <a:ext cx="3527619" cy="1843496"/>
      </dsp:txXfrm>
    </dsp:sp>
    <dsp:sp modelId="{EE476810-9289-4D06-A7CD-0E4133AE2F8E}">
      <dsp:nvSpPr>
        <dsp:cNvPr id="0" name=""/>
        <dsp:cNvSpPr/>
      </dsp:nvSpPr>
      <dsp:spPr>
        <a:xfrm>
          <a:off x="214313" y="714381"/>
          <a:ext cx="2665655" cy="1661777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Подчиненные Совмину министерства и </a:t>
          </a:r>
          <a:r>
            <a:rPr lang="ru-RU" sz="22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</a:t>
          </a:r>
          <a:r>
            <a:rPr lang="ru-RU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комитеты </a:t>
          </a:r>
          <a:endParaRPr lang="ru-RU" sz="2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5434" y="795502"/>
        <a:ext cx="2503413" cy="1499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1E889-420C-4410-BD0E-60881A4E232C}">
      <dsp:nvSpPr>
        <dsp:cNvPr id="0" name=""/>
        <dsp:cNvSpPr/>
      </dsp:nvSpPr>
      <dsp:spPr>
        <a:xfrm>
          <a:off x="-51451" y="-37864"/>
          <a:ext cx="7040880" cy="1218737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Субъекты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орг-ции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имеющие учетный № плательщика; ИП; нотариусы; лица, осуществляющие адвокат.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деят-ть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ремесленную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дея-ть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деят-ть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 сфере </a:t>
          </a:r>
          <a:r>
            <a:rPr lang="ru-RU" sz="20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агроэкотуризма</a:t>
          </a: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; антикризисные управляющие.   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15755" y="-2168"/>
        <a:ext cx="5755457" cy="1147345"/>
      </dsp:txXfrm>
    </dsp:sp>
    <dsp:sp modelId="{401ED2FE-BDE5-431A-ADB9-AEDB7F1F9392}">
      <dsp:nvSpPr>
        <dsp:cNvPr id="0" name=""/>
        <dsp:cNvSpPr/>
      </dsp:nvSpPr>
      <dsp:spPr>
        <a:xfrm>
          <a:off x="474328" y="1253377"/>
          <a:ext cx="7040880" cy="106727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 назначении плановой проверки – уведомление за 10 раб. дней. Вход только по удостоверению + предписание. </a:t>
          </a:r>
          <a:endParaRPr lang="ru-RU" sz="22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5588" y="1284637"/>
        <a:ext cx="5758848" cy="1004759"/>
      </dsp:txXfrm>
    </dsp:sp>
    <dsp:sp modelId="{FC0DC3B6-8F7C-4882-9B2A-51A8FACE07DF}">
      <dsp:nvSpPr>
        <dsp:cNvPr id="0" name=""/>
        <dsp:cNvSpPr/>
      </dsp:nvSpPr>
      <dsp:spPr>
        <a:xfrm>
          <a:off x="877210" y="2380300"/>
          <a:ext cx="7286677" cy="1244458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effectLst/>
            </a:rPr>
            <a:t> </a:t>
          </a:r>
          <a:r>
            <a:rPr lang="ru-RU" sz="22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До начала проверки – внести в книгу проверок сведения.</a:t>
          </a:r>
          <a:endParaRPr lang="ru-RU" sz="22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3659" y="2416749"/>
        <a:ext cx="5951694" cy="1171560"/>
      </dsp:txXfrm>
    </dsp:sp>
    <dsp:sp modelId="{5E4B2F54-D1C6-44AE-9322-5FA96F11AB91}">
      <dsp:nvSpPr>
        <dsp:cNvPr id="0" name=""/>
        <dsp:cNvSpPr/>
      </dsp:nvSpPr>
      <dsp:spPr>
        <a:xfrm>
          <a:off x="1525888" y="3684402"/>
          <a:ext cx="7040880" cy="1067279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effectLst/>
            </a:rPr>
            <a:t> </a:t>
          </a:r>
          <a:r>
            <a:rPr lang="ru-RU" sz="22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Ознакомление с перечнем подлежащих проверке вопросов.</a:t>
          </a:r>
        </a:p>
      </dsp:txBody>
      <dsp:txXfrm>
        <a:off x="1557148" y="3715662"/>
        <a:ext cx="5758848" cy="1004759"/>
      </dsp:txXfrm>
    </dsp:sp>
    <dsp:sp modelId="{10523CB6-E048-411E-99F3-6F943237A396}">
      <dsp:nvSpPr>
        <dsp:cNvPr id="0" name=""/>
        <dsp:cNvSpPr/>
      </dsp:nvSpPr>
      <dsp:spPr>
        <a:xfrm>
          <a:off x="1948766" y="4942392"/>
          <a:ext cx="7246684" cy="982323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Доступ в жилье, </a:t>
          </a:r>
          <a:r>
            <a:rPr lang="ru-RU" sz="2000" kern="1200" dirty="0" err="1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зак</a:t>
          </a:r>
          <a:r>
            <a:rPr lang="ru-RU" sz="20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. </a:t>
          </a:r>
          <a:r>
            <a:rPr lang="ru-RU" sz="2000" kern="1200" dirty="0" err="1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влад</a:t>
          </a:r>
          <a:r>
            <a:rPr lang="ru-RU" sz="20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. физ. лиц (ИП, учредителей помимо или против их воли - </a:t>
          </a:r>
          <a:r>
            <a:rPr lang="ru-RU" sz="2000" b="1" u="sng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только с санкции</a:t>
          </a:r>
          <a:r>
            <a:rPr lang="ru-RU" sz="20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 рук. прокуратуры + понятые</a:t>
          </a:r>
        </a:p>
      </dsp:txBody>
      <dsp:txXfrm>
        <a:off x="1977537" y="4971163"/>
        <a:ext cx="5933984" cy="924781"/>
      </dsp:txXfrm>
    </dsp:sp>
    <dsp:sp modelId="{83719340-DA60-42DE-8A6D-F1C2FC219C58}">
      <dsp:nvSpPr>
        <dsp:cNvPr id="0" name=""/>
        <dsp:cNvSpPr/>
      </dsp:nvSpPr>
      <dsp:spPr>
        <a:xfrm>
          <a:off x="6295697" y="817571"/>
          <a:ext cx="693731" cy="693731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54000"/>
          </a:srgbClr>
        </a:solidFill>
        <a:ln w="12700" cap="flat" cmpd="sng" algn="ctr">
          <a:solidFill>
            <a:schemeClr val="accent1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6451786" y="817571"/>
        <a:ext cx="381553" cy="522033"/>
      </dsp:txXfrm>
    </dsp:sp>
    <dsp:sp modelId="{17640EF6-E2F7-4B25-9F16-04C1A6EDF85E}">
      <dsp:nvSpPr>
        <dsp:cNvPr id="0" name=""/>
        <dsp:cNvSpPr/>
      </dsp:nvSpPr>
      <dsp:spPr>
        <a:xfrm>
          <a:off x="6821477" y="2033083"/>
          <a:ext cx="693731" cy="693731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54000"/>
          </a:srgbClr>
        </a:solidFill>
        <a:ln w="12700" cap="flat" cmpd="sng" algn="ctr">
          <a:solidFill>
            <a:schemeClr val="accent1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6977566" y="2033083"/>
        <a:ext cx="381553" cy="522033"/>
      </dsp:txXfrm>
    </dsp:sp>
    <dsp:sp modelId="{253A165E-8DA7-4B4D-9919-62547212EACA}">
      <dsp:nvSpPr>
        <dsp:cNvPr id="0" name=""/>
        <dsp:cNvSpPr/>
      </dsp:nvSpPr>
      <dsp:spPr>
        <a:xfrm>
          <a:off x="7347257" y="3230808"/>
          <a:ext cx="693731" cy="693731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54000"/>
          </a:srgbClr>
        </a:solidFill>
        <a:ln w="12700" cap="flat" cmpd="sng" algn="ctr">
          <a:solidFill>
            <a:schemeClr val="accent1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7503346" y="3230808"/>
        <a:ext cx="381553" cy="522033"/>
      </dsp:txXfrm>
    </dsp:sp>
    <dsp:sp modelId="{D6A1BEC5-7D68-4E93-BF6D-934B28E76744}">
      <dsp:nvSpPr>
        <dsp:cNvPr id="0" name=""/>
        <dsp:cNvSpPr/>
      </dsp:nvSpPr>
      <dsp:spPr>
        <a:xfrm>
          <a:off x="7873037" y="4458179"/>
          <a:ext cx="693731" cy="693731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8029126" y="4458179"/>
        <a:ext cx="381553" cy="5220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1E889-420C-4410-BD0E-60881A4E232C}">
      <dsp:nvSpPr>
        <dsp:cNvPr id="0" name=""/>
        <dsp:cNvSpPr/>
      </dsp:nvSpPr>
      <dsp:spPr>
        <a:xfrm>
          <a:off x="-51451" y="0"/>
          <a:ext cx="7040880" cy="1041561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При недопущении проверяющего на территории или в помещения  -  составляется Акт.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-20945" y="30506"/>
        <a:ext cx="5795091" cy="980549"/>
      </dsp:txXfrm>
    </dsp:sp>
    <dsp:sp modelId="{401ED2FE-BDE5-431A-ADB9-AEDB7F1F9392}">
      <dsp:nvSpPr>
        <dsp:cNvPr id="0" name=""/>
        <dsp:cNvSpPr/>
      </dsp:nvSpPr>
      <dsp:spPr>
        <a:xfrm>
          <a:off x="474328" y="1186223"/>
          <a:ext cx="7040880" cy="1041561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 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Осмотр - в присутствии проверяемого лица, а осмотр мест с ТМЦ - в присутствии мат. ответ. лица,   либо с работником субъекта, и (или) не менее двух понятых. 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 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504834" y="1216729"/>
        <a:ext cx="5777072" cy="980549"/>
      </dsp:txXfrm>
    </dsp:sp>
    <dsp:sp modelId="{FC0DC3B6-8F7C-4882-9B2A-51A8FACE07DF}">
      <dsp:nvSpPr>
        <dsp:cNvPr id="0" name=""/>
        <dsp:cNvSpPr/>
      </dsp:nvSpPr>
      <dsp:spPr>
        <a:xfrm>
          <a:off x="877210" y="2285991"/>
          <a:ext cx="7286677" cy="1214471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effectLst/>
            </a:rPr>
            <a:t>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Прокурор вправе составить письменный запрос о представлении док-</a:t>
          </a:r>
          <a:r>
            <a:rPr lang="ru-RU" sz="2200" kern="1200" dirty="0" err="1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тов</a:t>
          </a:r>
          <a:r>
            <a:rPr lang="ru-RU" sz="22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и сроках их представления (вручается под расписку)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  <a:effectLst/>
            </a:rPr>
            <a:t>.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912781" y="2321562"/>
        <a:ext cx="5970750" cy="1143329"/>
      </dsp:txXfrm>
    </dsp:sp>
    <dsp:sp modelId="{5E4B2F54-D1C6-44AE-9322-5FA96F11AB91}">
      <dsp:nvSpPr>
        <dsp:cNvPr id="0" name=""/>
        <dsp:cNvSpPr/>
      </dsp:nvSpPr>
      <dsp:spPr>
        <a:xfrm>
          <a:off x="1525888" y="3558669"/>
          <a:ext cx="7040880" cy="1041561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По постановлению рук-ля прокуратуры могут изыматься док-ты – составляется акт (в присутствии представителей или без них, но с участием 2-х понятых)</a:t>
          </a:r>
        </a:p>
      </dsp:txBody>
      <dsp:txXfrm>
        <a:off x="1556394" y="3589175"/>
        <a:ext cx="5777072" cy="980549"/>
      </dsp:txXfrm>
    </dsp:sp>
    <dsp:sp modelId="{10523CB6-E048-411E-99F3-6F943237A396}">
      <dsp:nvSpPr>
        <dsp:cNvPr id="0" name=""/>
        <dsp:cNvSpPr/>
      </dsp:nvSpPr>
      <dsp:spPr>
        <a:xfrm>
          <a:off x="1948766" y="4786346"/>
          <a:ext cx="7246684" cy="958653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/>
            </a:rPr>
            <a:t> </a:t>
          </a:r>
          <a:r>
            <a:rPr lang="ru-RU" sz="210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</a:t>
          </a:r>
          <a:r>
            <a:rPr lang="ru-RU" sz="21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рокурор вправе опечатать места нахождения (хранения) </a:t>
          </a:r>
          <a:r>
            <a:rPr lang="ru-RU" sz="21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док-тов</a:t>
          </a:r>
          <a:r>
            <a:rPr lang="ru-RU" sz="21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и имущества (в присутствии представителя или 2-х понятых, способ определяется самостоятельно)</a:t>
          </a:r>
          <a:endParaRPr lang="ru-RU" sz="2100" kern="1200" dirty="0" smtClean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976844" y="4814424"/>
        <a:ext cx="5952576" cy="902497"/>
      </dsp:txXfrm>
    </dsp:sp>
    <dsp:sp modelId="{83719340-DA60-42DE-8A6D-F1C2FC219C58}">
      <dsp:nvSpPr>
        <dsp:cNvPr id="0" name=""/>
        <dsp:cNvSpPr/>
      </dsp:nvSpPr>
      <dsp:spPr>
        <a:xfrm>
          <a:off x="6312413" y="760918"/>
          <a:ext cx="677015" cy="677015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54000"/>
          </a:srgbClr>
        </a:solidFill>
        <a:ln w="12700" cap="flat" cmpd="sng" algn="ctr">
          <a:solidFill>
            <a:schemeClr val="accent1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6464741" y="760918"/>
        <a:ext cx="372359" cy="509454"/>
      </dsp:txXfrm>
    </dsp:sp>
    <dsp:sp modelId="{17640EF6-E2F7-4B25-9F16-04C1A6EDF85E}">
      <dsp:nvSpPr>
        <dsp:cNvPr id="0" name=""/>
        <dsp:cNvSpPr/>
      </dsp:nvSpPr>
      <dsp:spPr>
        <a:xfrm>
          <a:off x="6838193" y="1947141"/>
          <a:ext cx="677015" cy="677015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54000"/>
          </a:srgbClr>
        </a:solidFill>
        <a:ln w="12700" cap="flat" cmpd="sng" algn="ctr">
          <a:solidFill>
            <a:schemeClr val="accent1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6990521" y="1947141"/>
        <a:ext cx="372359" cy="509454"/>
      </dsp:txXfrm>
    </dsp:sp>
    <dsp:sp modelId="{253A165E-8DA7-4B4D-9919-62547212EACA}">
      <dsp:nvSpPr>
        <dsp:cNvPr id="0" name=""/>
        <dsp:cNvSpPr/>
      </dsp:nvSpPr>
      <dsp:spPr>
        <a:xfrm>
          <a:off x="7363973" y="3116005"/>
          <a:ext cx="677015" cy="677015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54000"/>
          </a:srgbClr>
        </a:solidFill>
        <a:ln w="12700" cap="flat" cmpd="sng" algn="ctr">
          <a:solidFill>
            <a:schemeClr val="accent1">
              <a:lumMod val="5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7516301" y="3116005"/>
        <a:ext cx="372359" cy="509454"/>
      </dsp:txXfrm>
    </dsp:sp>
    <dsp:sp modelId="{D6A1BEC5-7D68-4E93-BF6D-934B28E76744}">
      <dsp:nvSpPr>
        <dsp:cNvPr id="0" name=""/>
        <dsp:cNvSpPr/>
      </dsp:nvSpPr>
      <dsp:spPr>
        <a:xfrm>
          <a:off x="7889753" y="4313801"/>
          <a:ext cx="677015" cy="677015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8042081" y="4313801"/>
        <a:ext cx="372359" cy="5094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EAD74-6564-4A66-AC15-8549925D8952}">
      <dsp:nvSpPr>
        <dsp:cNvPr id="0" name=""/>
        <dsp:cNvSpPr/>
      </dsp:nvSpPr>
      <dsp:spPr>
        <a:xfrm rot="5400000">
          <a:off x="-134429" y="139872"/>
          <a:ext cx="896193" cy="627335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319111"/>
        <a:ext cx="627335" cy="268858"/>
      </dsp:txXfrm>
    </dsp:sp>
    <dsp:sp modelId="{92B5F429-26AD-4153-B5AE-843F8E2492E6}">
      <dsp:nvSpPr>
        <dsp:cNvPr id="0" name=""/>
        <dsp:cNvSpPr/>
      </dsp:nvSpPr>
      <dsp:spPr>
        <a:xfrm rot="5400000">
          <a:off x="4436397" y="-3895647"/>
          <a:ext cx="582526" cy="8373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информации и документов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40751" y="28436"/>
        <a:ext cx="8345383" cy="525652"/>
      </dsp:txXfrm>
    </dsp:sp>
    <dsp:sp modelId="{C8B9F408-9553-4B6F-B7BC-78AFCDD5D7AF}">
      <dsp:nvSpPr>
        <dsp:cNvPr id="0" name=""/>
        <dsp:cNvSpPr/>
      </dsp:nvSpPr>
      <dsp:spPr>
        <a:xfrm rot="5400000">
          <a:off x="-134429" y="953101"/>
          <a:ext cx="896193" cy="627335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1132340"/>
        <a:ext cx="627335" cy="268858"/>
      </dsp:txXfrm>
    </dsp:sp>
    <dsp:sp modelId="{E28D6127-3F02-4155-862A-9D8E93570DAC}">
      <dsp:nvSpPr>
        <dsp:cNvPr id="0" name=""/>
        <dsp:cNvSpPr/>
      </dsp:nvSpPr>
      <dsp:spPr>
        <a:xfrm rot="5400000">
          <a:off x="4522982" y="-3076974"/>
          <a:ext cx="582526" cy="8373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Проведение встречных проверок </a:t>
          </a:r>
          <a:endParaRPr lang="ru-RU" sz="2100" kern="1200" dirty="0"/>
        </a:p>
      </dsp:txBody>
      <dsp:txXfrm rot="-5400000">
        <a:off x="627336" y="847109"/>
        <a:ext cx="8345383" cy="525652"/>
      </dsp:txXfrm>
    </dsp:sp>
    <dsp:sp modelId="{38F94FA5-84D0-41B2-8ED2-8107FDC9F822}">
      <dsp:nvSpPr>
        <dsp:cNvPr id="0" name=""/>
        <dsp:cNvSpPr/>
      </dsp:nvSpPr>
      <dsp:spPr>
        <a:xfrm rot="5400000">
          <a:off x="-134429" y="1766330"/>
          <a:ext cx="896193" cy="627335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1945569"/>
        <a:ext cx="627335" cy="268858"/>
      </dsp:txXfrm>
    </dsp:sp>
    <dsp:sp modelId="{02FCF677-5EC1-44B2-BC2A-B0DC7B6EEDD6}">
      <dsp:nvSpPr>
        <dsp:cNvPr id="0" name=""/>
        <dsp:cNvSpPr/>
      </dsp:nvSpPr>
      <dsp:spPr>
        <a:xfrm rot="5400000">
          <a:off x="4522982" y="-2263745"/>
          <a:ext cx="582526" cy="8373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Привлечение экспертов, специалистов, назначение экспертиз</a:t>
          </a:r>
          <a:endParaRPr lang="ru-RU" sz="2100" kern="1200" dirty="0"/>
        </a:p>
      </dsp:txBody>
      <dsp:txXfrm rot="-5400000">
        <a:off x="627336" y="1660338"/>
        <a:ext cx="8345383" cy="525652"/>
      </dsp:txXfrm>
    </dsp:sp>
    <dsp:sp modelId="{7DD1948D-8F38-44FF-AE16-86AC4104E016}">
      <dsp:nvSpPr>
        <dsp:cNvPr id="0" name=""/>
        <dsp:cNvSpPr/>
      </dsp:nvSpPr>
      <dsp:spPr>
        <a:xfrm rot="5400000">
          <a:off x="-134429" y="2579559"/>
          <a:ext cx="896193" cy="627335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2758798"/>
        <a:ext cx="627335" cy="268858"/>
      </dsp:txXfrm>
    </dsp:sp>
    <dsp:sp modelId="{7AD3D82B-17B7-4121-91B3-5D4B8514C245}">
      <dsp:nvSpPr>
        <dsp:cNvPr id="0" name=""/>
        <dsp:cNvSpPr/>
      </dsp:nvSpPr>
      <dsp:spPr>
        <a:xfrm rot="5400000">
          <a:off x="4522982" y="-1450517"/>
          <a:ext cx="582526" cy="8373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Использование тех. средств (</a:t>
          </a:r>
          <a:r>
            <a:rPr lang="ru-RU" sz="2100" b="1" kern="1200" dirty="0" err="1" smtClean="0">
              <a:latin typeface="Times New Roman" pitchFamily="18" charset="0"/>
              <a:cs typeface="Times New Roman" pitchFamily="18" charset="0"/>
            </a:rPr>
            <a:t>звуко</a:t>
          </a: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- и видеозапись, фото и т.д.)  </a:t>
          </a:r>
          <a:endParaRPr lang="ru-RU" sz="2100" kern="1200" dirty="0"/>
        </a:p>
      </dsp:txBody>
      <dsp:txXfrm rot="-5400000">
        <a:off x="627336" y="2473566"/>
        <a:ext cx="8345383" cy="525652"/>
      </dsp:txXfrm>
    </dsp:sp>
    <dsp:sp modelId="{7EF063C3-6A43-4F7C-812D-FE8AB2D6C05F}">
      <dsp:nvSpPr>
        <dsp:cNvPr id="0" name=""/>
        <dsp:cNvSpPr/>
      </dsp:nvSpPr>
      <dsp:spPr>
        <a:xfrm rot="5400000">
          <a:off x="-134429" y="3392788"/>
          <a:ext cx="896193" cy="627335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3572027"/>
        <a:ext cx="627335" cy="268858"/>
      </dsp:txXfrm>
    </dsp:sp>
    <dsp:sp modelId="{85D3A7CC-086B-4283-98EA-74E94B387532}">
      <dsp:nvSpPr>
        <dsp:cNvPr id="0" name=""/>
        <dsp:cNvSpPr/>
      </dsp:nvSpPr>
      <dsp:spPr>
        <a:xfrm rot="5400000">
          <a:off x="4522982" y="-637288"/>
          <a:ext cx="582526" cy="8373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Отбор проб и образцов продукции 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27336" y="3286795"/>
        <a:ext cx="8345383" cy="525652"/>
      </dsp:txXfrm>
    </dsp:sp>
    <dsp:sp modelId="{13363090-E29C-44EA-ACCE-D204DF56CC3F}">
      <dsp:nvSpPr>
        <dsp:cNvPr id="0" name=""/>
        <dsp:cNvSpPr/>
      </dsp:nvSpPr>
      <dsp:spPr>
        <a:xfrm rot="5400000">
          <a:off x="-134429" y="4206016"/>
          <a:ext cx="896193" cy="627335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4385255"/>
        <a:ext cx="627335" cy="268858"/>
      </dsp:txXfrm>
    </dsp:sp>
    <dsp:sp modelId="{440F50A1-DB1A-4A9F-A1A8-1F5F87271846}">
      <dsp:nvSpPr>
        <dsp:cNvPr id="0" name=""/>
        <dsp:cNvSpPr/>
      </dsp:nvSpPr>
      <dsp:spPr>
        <a:xfrm rot="5400000">
          <a:off x="4522982" y="175940"/>
          <a:ext cx="582526" cy="8373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Осмотр и обследование территорий и помещений  </a:t>
          </a:r>
          <a:endParaRPr lang="ru-RU" sz="2100" kern="1200" dirty="0"/>
        </a:p>
      </dsp:txBody>
      <dsp:txXfrm rot="-5400000">
        <a:off x="627336" y="4100024"/>
        <a:ext cx="8345383" cy="525652"/>
      </dsp:txXfrm>
    </dsp:sp>
    <dsp:sp modelId="{27BD6914-8D22-45AA-9063-164C099CE126}">
      <dsp:nvSpPr>
        <dsp:cNvPr id="0" name=""/>
        <dsp:cNvSpPr/>
      </dsp:nvSpPr>
      <dsp:spPr>
        <a:xfrm rot="5400000">
          <a:off x="-134429" y="5019245"/>
          <a:ext cx="896193" cy="627335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5198484"/>
        <a:ext cx="627335" cy="268858"/>
      </dsp:txXfrm>
    </dsp:sp>
    <dsp:sp modelId="{2241C520-288E-4E72-B1CA-FAAF19242E22}">
      <dsp:nvSpPr>
        <dsp:cNvPr id="0" name=""/>
        <dsp:cNvSpPr/>
      </dsp:nvSpPr>
      <dsp:spPr>
        <a:xfrm rot="5400000">
          <a:off x="4522982" y="989169"/>
          <a:ext cx="582526" cy="8373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8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100" kern="1200" dirty="0" smtClean="0"/>
            <a:t> 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Истребование объяснений</a:t>
          </a:r>
        </a:p>
        <a:p>
          <a:pPr marL="17145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 </a:t>
          </a:r>
          <a:endParaRPr lang="ru-RU" sz="1800" kern="1200" dirty="0"/>
        </a:p>
      </dsp:txBody>
      <dsp:txXfrm rot="-5400000">
        <a:off x="627336" y="4913253"/>
        <a:ext cx="8345383" cy="525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563888" y="2276872"/>
            <a:ext cx="4943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9</a:t>
            </a:r>
          </a:p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Надзор за исполнением законодательства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sz="2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ункции надзора за исполнением законодательства:</a:t>
            </a:r>
            <a:endParaRPr lang="ru-RU" sz="29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проведение своевременных проверок исполнения законодательства; 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рассмотрение и разрешение обращений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и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республиканских органов государственного управления, субъектов хозяйствования, а также сообщений средств массовой информации о фактах нарушения законодательства;</a:t>
            </a:r>
          </a:p>
          <a:p>
            <a:pPr marL="0" indent="0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принятия мер к отмене противоречащих закону постановлений по делам об административных правонарушениях, правовых актов республиканских органов государственного управления и иных государственных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организаций;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подготовка и направление обоснованных исковых заявлений в суды;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проведения анализа состояния законности и практики прокурорского надзора за исполнением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законодательства;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подготовка заключений по проектам нормативных правовых актов, предложений о внесении изменений и дополнений в законодательство;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проведение работы по пропаганде правовых знаний и информированию общественности об обеспечении законности, осуществление приема граждан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7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8686800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осуществление надзора за соблюдением законов в социально-экономической и иных сферах правоприменительной деятельности при исполнении судебных решений и иных актов судебными исполнителями экономических судов, а также решений, связанных с надзором за исполнением законодательства об административной ответственности и содействие в совершенствовании этой работы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прокурорских работников в сфере надзора за исполнением законодательства;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9) организация выполнения должностными лицами органов прокуратуры приказов, указаний, распоряжений Генерального прокурора Республики Беларусь, решений коллегии Генеральной прокуратуры Республики Беларусь. </a:t>
            </a: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714348" y="357166"/>
          <a:ext cx="7715304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2 3"/>
          <p:cNvSpPr/>
          <p:nvPr/>
        </p:nvSpPr>
        <p:spPr>
          <a:xfrm>
            <a:off x="285750" y="0"/>
            <a:ext cx="8858250" cy="6858000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Прокуратура осуществляет надзор за исполнением только нормативных правовых актов !!!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0813"/>
          </a:xfrm>
        </p:spPr>
        <p:txBody>
          <a:bodyPr/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прокурора в административно-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деликтном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процессе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рокурорский надзор за исп. законов при ведении адм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инистративного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процесса и исполнение адм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инистративного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взыскания;</a:t>
            </a:r>
          </a:p>
          <a:p>
            <a:pPr>
              <a:buNone/>
            </a:pP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Административно-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деликтное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(административное) обвинение (преследование) лиц, совершивших административное правонарушения;</a:t>
            </a:r>
          </a:p>
          <a:p>
            <a:pPr>
              <a:buNone/>
            </a:pP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Функция участия в рассм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отрении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дел об административных правонарушениях.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прокурорской проверки в рамках Указа №510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928670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прокурорской проверки в рамках Указа №510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821710"/>
              </p:ext>
            </p:extLst>
          </p:nvPr>
        </p:nvGraphicFramePr>
        <p:xfrm>
          <a:off x="0" y="1071546"/>
          <a:ext cx="9144000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-35859"/>
            <a:ext cx="4464496" cy="836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 проверок</a:t>
            </a: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052736"/>
            <a:ext cx="799288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зависимости от объекта проверки</a:t>
            </a:r>
            <a:endPara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187624" y="1478904"/>
            <a:ext cx="484632" cy="10721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7858076" y="1484643"/>
            <a:ext cx="484632" cy="111212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551024"/>
            <a:ext cx="2388804" cy="735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Сплошная проверка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2596767"/>
            <a:ext cx="2533960" cy="6893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Выборочная проверка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3429000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зависимости от источника данных</a:t>
            </a:r>
            <a:endPara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187624" y="3959180"/>
            <a:ext cx="484632" cy="10721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858076" y="3933056"/>
            <a:ext cx="484632" cy="12104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856" y="5165661"/>
            <a:ext cx="2540822" cy="10494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Документальная проверка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5214950"/>
            <a:ext cx="2370520" cy="10715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Фактическая проверка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47276908"/>
              </p:ext>
            </p:extLst>
          </p:nvPr>
        </p:nvGraphicFramePr>
        <p:xfrm>
          <a:off x="142844" y="1071546"/>
          <a:ext cx="9001156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57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Методы  проведения проверки прокурорами 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242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Сущность и задачи надзора за исполнением законодательства. Предмет и пределы надзорной деятельности за исполнением законодательства. Предупреждение преступлений и иных нарушений законности средствами надзора за исполнением законодательства. Обязательность требований прокурора по устранению нарушений закона. Полномочия прокурора по осуществлению надзора за исполнением законодательства.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Правовые средства выявления и устранения нарушений закона и порядок их использования.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Протест прокурора: основания и порядок принесения. Правовые последствия принесения прокурором протеста.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Представление прокурора: основания и порядок внесения. Правовые последствия внесения прокурором представления.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Постановление прокурора: основания и порядок вынесения. Правовое последствие вынесения прокурором постановления.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Предписание прокурора: основания и порядок вынесения. Правовые последствия вынесения прокурором предписания.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Официальное предупреждение прокурора: основания и порядок вынесения. Правовые последствия вынесения официального предупреждения.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Иски прокуроров в суды общей юрисдикции и экономические суды.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работы органов прокуратуры по осуществлению надзора за исполнением законодательства в различных звеньях прокуратуры.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54359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Акты прокурорского надзора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628800"/>
            <a:ext cx="8820472" cy="338437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Предписание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предупреждение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823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 algn="ctr">
              <a:buNone/>
            </a:pPr>
            <a:endParaRPr lang="ru-RU" sz="2800" b="1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Требования, предъявляемые к актам прокурорского надзора:</a:t>
            </a:r>
          </a:p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должны облекаться в письменную форму;</a:t>
            </a:r>
          </a:p>
          <a:p>
            <a:pPr marL="0" indent="0">
              <a:buNone/>
            </a:pP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должны выноситься только по поводу фактов нарушений законности, требующих непосредственного прокурорского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реагирования</a:t>
            </a: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должны выноситься своевременно</a:t>
            </a:r>
          </a:p>
        </p:txBody>
      </p:sp>
    </p:spTree>
    <p:extLst>
      <p:ext uri="{BB962C8B-B14F-4D97-AF65-F5344CB8AC3E}">
        <p14:creationId xmlns:p14="http://schemas.microsoft.com/office/powerpoint/2010/main" val="13713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38 Закона «О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 реагирования прокуроров на нарушения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законности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на первое место выдвигается превентивная (предупредительная) функция прокурорско-надзорной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600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Протест – акт прокурорского надзора, который приносят руководитель органа прокуратуры или его заместитель на противоречащие законодательству правовые акты и решения, действия (бездействие) республиканских органов государственного управления и иных организаций, подчиненных Совету Министров Республики Беларусь, местных представительных, исполнительных и распорядительных органов, других организаций, должностных лиц и индивидуальных предпринимателей.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29497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редметом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опротестования могут выступать только нормативные правовые и индивидуальные правовые акты, решения, действия (бездействие) объектов прокурорского надзора как облеченные, так и не облеченные в письменную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принесенном протесте прокурор вправе требовать отмены или изменения правового акта, решения или прекращения незаконного действия (либо совершения действия), а также восстановления нарушенного права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принесение протеста приостанавливает действие опротестованного правового акта, решения или действия;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протест до его рассмотрения может быть отозван принесшим его прокурором или его заместителем либо вышестоящим прокурором;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 возможность повторного внесения протеста в вышестоящий государственный орган, иную организацию (вышестоящему должностному лицу)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0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Предписание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 ст. 41 Закона «О прокуратуре Республики Беларусь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marL="0" indent="0" algn="just">
              <a:buNone/>
            </a:pP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Предписания прокурором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вносятся по поводу нарушений законности, выразившихся в принятии (издании) противоречащих законодательству 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нормативных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правовых актов, индивидуальных актов, решений и 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совершения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противоправных действий. </a:t>
            </a:r>
            <a:endParaRPr lang="ru-RU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При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этом нарушение 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законности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носить явный характер и создавать угрозу 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причинения 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существенного вреда правам и законным интересам субъектов правоотношений, если оно не будет немедленно устранено.</a:t>
            </a:r>
          </a:p>
        </p:txBody>
      </p:sp>
    </p:spTree>
    <p:extLst>
      <p:ext uri="{BB962C8B-B14F-4D97-AF65-F5344CB8AC3E}">
        <p14:creationId xmlns:p14="http://schemas.microsoft.com/office/powerpoint/2010/main" val="23293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прокурорского надзора, содержащий в зависимости от характера нарушения законодательства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мотивированное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прокурора или его заместителя 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возбуждении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уголовного дела, дисциплинарного производства либо о привлечении лица к материальной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ответственности.</a:t>
            </a:r>
          </a:p>
          <a:p>
            <a:pPr marL="0" indent="0" algn="just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может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вынесено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иных случаях выражения требования, вытекающего из полномочий прокурора (ст. 40 Закона 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прокуратуре).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предупреждение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42 Закона «О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прокуратуре)</a:t>
            </a:r>
          </a:p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правовое средство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прокурорского надзора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профилактического воздействия на лиц, склонных в силу их личных качеств, пренебрегать требованиями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04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выносится прокурором или его заместителем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недопущения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повторного совершения должностным лицом, иным гражданином правонарушений, влекущих за собой ответственность, установленную законодательными актами, либо подготовки к совершению ими противоправных действий.</a:t>
            </a:r>
          </a:p>
        </p:txBody>
      </p:sp>
    </p:spTree>
    <p:extLst>
      <p:ext uri="{BB962C8B-B14F-4D97-AF65-F5344CB8AC3E}">
        <p14:creationId xmlns:p14="http://schemas.microsoft.com/office/powerpoint/2010/main" val="6456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800" dirty="0" smtClean="0"/>
              <a:t>Благодарю за 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6343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571473" y="642918"/>
          <a:ext cx="8572528" cy="596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102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571473" y="642918"/>
          <a:ext cx="8572528" cy="596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сферу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 за исполнением законодательства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входит:</a:t>
            </a:r>
          </a:p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за соблюдением трудового,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налогового, таможенного, банковского,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земельного законодательства,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собственности, приватизации,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предпринимательской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о ликвидации последствий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Чернобыльской АЭС, об охране окружающей среды и рациональном использовании природных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 </a:t>
            </a:r>
          </a:p>
        </p:txBody>
      </p:sp>
    </p:spTree>
    <p:extLst>
      <p:ext uri="{BB962C8B-B14F-4D97-AF65-F5344CB8AC3E}">
        <p14:creationId xmlns:p14="http://schemas.microsoft.com/office/powerpoint/2010/main" val="26452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Правовую основу надзора за исполнением законодательства составляют: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Республики Беларусь;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«О Прокуратуре Республики Беларусь»;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3)Гражданский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Беларусь;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4)Трудовой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Беларусь;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5)Жилищный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Беларусь;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 Кодекс Республики Беларусь о земле;</a:t>
            </a:r>
          </a:p>
          <a:p>
            <a:pPr marL="457200" indent="-457200">
              <a:buAutoNum type="arabicParenR" startAt="7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Процессуально-исполнительный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Беларусь; </a:t>
            </a:r>
          </a:p>
          <a:p>
            <a:pPr marL="457200" indent="-457200">
              <a:buAutoNum type="arabicParenR" startAt="7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отраслевое законодательство;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9)  Указы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Республики Беларусь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 прокурора Республики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прокурорского надзора за исполнением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законодательства: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надзор за соблюдением трудовых и других социальных прав граждан; 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обеспечение исполнения законодательства при осуществлении хозяйственной (экономической) деятельности;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обеспечение исполнения законодательства о профилактике правонарушений.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5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 за исполнением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обеспечение верховенства права , законности и правопорядка, защита прав и законных интересов граждан и организаций, а также общественных и государственных интересов;</a:t>
            </a: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обеспечение надзора за соответствием законодательству правовых </a:t>
            </a: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актов, издаваемых республиканскими органами государственного управления и иными организациями и должностными лицами;</a:t>
            </a:r>
          </a:p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обеспечение надзора за исполнением законодательства </a:t>
            </a:r>
          </a:p>
        </p:txBody>
      </p:sp>
    </p:spTree>
    <p:extLst>
      <p:ext uri="{BB962C8B-B14F-4D97-AF65-F5344CB8AC3E}">
        <p14:creationId xmlns:p14="http://schemas.microsoft.com/office/powerpoint/2010/main" val="32482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осуществление надзора за ведением административного процесса и 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законности привлечения граждан к административной ответственности судами, органами, ведущими административный процесс (за исключением дел о нарушениях налогового и таможенного законодательства);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обеспечение надзора за исполнением законодательства местными 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исполнительными и распорядительными органами, контролирующими органами, юридическими и физическими лицами.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6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2805</TotalTime>
  <Words>1507</Words>
  <Application>Microsoft Office PowerPoint</Application>
  <PresentationFormat>Экран (4:3)</PresentationFormat>
  <Paragraphs>170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СОДЕРЖАНИЕ: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прокурора в административно-деликтном процессе</vt:lpstr>
      <vt:lpstr>Особенности прокурорской проверки в рамках Указа №510</vt:lpstr>
      <vt:lpstr>Особенности прокурорской проверки в рамках Указа №510</vt:lpstr>
      <vt:lpstr>Презентация PowerPoint</vt:lpstr>
      <vt:lpstr>        Методы  проведения проверки прокурорами : </vt:lpstr>
      <vt:lpstr>Акты прокурорского надзора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Трикоза В.В</cp:lastModifiedBy>
  <cp:revision>176</cp:revision>
  <dcterms:created xsi:type="dcterms:W3CDTF">2004-05-05T13:26:46Z</dcterms:created>
  <dcterms:modified xsi:type="dcterms:W3CDTF">2024-09-13T09:50:25Z</dcterms:modified>
</cp:coreProperties>
</file>