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32"/>
  </p:notesMasterIdLst>
  <p:handoutMasterIdLst>
    <p:handoutMasterId r:id="rId33"/>
  </p:handoutMasterIdLst>
  <p:sldIdLst>
    <p:sldId id="496" r:id="rId2"/>
    <p:sldId id="498" r:id="rId3"/>
    <p:sldId id="497" r:id="rId4"/>
    <p:sldId id="466" r:id="rId5"/>
    <p:sldId id="467" r:id="rId6"/>
    <p:sldId id="468" r:id="rId7"/>
    <p:sldId id="469" r:id="rId8"/>
    <p:sldId id="471" r:id="rId9"/>
    <p:sldId id="472" r:id="rId10"/>
    <p:sldId id="473" r:id="rId11"/>
    <p:sldId id="474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5" r:id="rId31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/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2915816" y="1124745"/>
            <a:ext cx="597666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16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Надзор за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07950" y="1124744"/>
            <a:ext cx="8928100" cy="5733256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altLang="ru-RU" sz="3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выявление фактов нарушения законодательства органами и учреждениями, исполняющими наказание и иные меры уголовной ответственности, учреждениями, исполняющими принудительные меры безопасности и лечения, принудительные меры воспитательного характера, администрациями мест содержания под стражей и лечебно-трудовых профилакториев; 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altLang="ru-RU" sz="3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принятие мер к устранению выявленных нарушений законодательства; 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altLang="ru-RU" sz="3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привлечении к ответственности виновных должностных лиц.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Объект, пределы и предмет надзора за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Объекты прокурорского надзора :</a:t>
            </a:r>
            <a:b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4579" name="Объект 4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8340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– органы и учреждения, исполняющие наказание и иные меры уголовной ответственности;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учреждения,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исполняющие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принудительные меры безопасности и лечения;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учреждения, исполняющие принудительные меры воспитательного характера;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администрации мест содержания под стражей;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администрации лечебно-трудовых профилакториев.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39" y="0"/>
            <a:ext cx="9110861" cy="64402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7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уголовно-исполнительные инспекции;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судебные исполнители;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исправительные учреждения открытого типа;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администрация по месту работы осужденного;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органы, правомочные в соответствии с законом аннулировать разрешение на занятие соответствующими видами деятельности; 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учреждения уголовно-исполнительной системы (исправительные колонии, тюрьмы); 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территориальные органы внутренних дел;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инспекции по делам несовершеннолетних;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органы или должностные лица, присваивающие воинские или специальные звания;</a:t>
            </a:r>
          </a:p>
          <a:p>
            <a:pPr algn="just" eaLnBrk="1" hangingPunct="1">
              <a:defRPr/>
            </a:pPr>
            <a:r>
              <a:rPr lang="ru-RU" sz="27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командование воинских частей, учреждений, органов и воинских формирований.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39" y="0"/>
            <a:ext cx="9110861" cy="61247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7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психиатрические стационары (с обычным, усиленным и строгим наблюдением) – в отношении лиц, страдающих психическим расстройством (заболеванием), которые по психическому состоянию нуждаются в больничном содержании и лечении; </a:t>
            </a:r>
          </a:p>
          <a:p>
            <a:pPr eaLnBrk="1" hangingPunct="1">
              <a:defRPr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учреждения, исполняющие наказание, в отношении лиц, осужденных к аресту, лишению свободы, пожизненному заключению и страдающих хроническим алкоголизмом, наркоманией, токсикоманией, лиц, страдающих психическими расстройствами (заболеваниями) или признанных </a:t>
            </a:r>
            <a:r>
              <a:rPr lang="ru-RU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уменьшенно</a:t>
            </a: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вменяемыми; </a:t>
            </a:r>
          </a:p>
          <a:p>
            <a:pPr eaLnBrk="1" hangingPunct="1">
              <a:defRPr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учреждения здравоохранения по месту жительства – в отношении осужденных к иным наказаниям и мерам уголовной ответственности путем принудительного амбулаторного наблюдения и лечения.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0"/>
            <a:ext cx="8036633" cy="61863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750" dirty="0">
                <a:solidFill>
                  <a:srgbClr val="000000"/>
                </a:solidFill>
              </a:rPr>
              <a:t> </a:t>
            </a: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специальные учебно-воспитательные и специальные лечебно-воспитательные учреждения (специальные школы закрытого типа и специальные профессионально-технические училища закрытого типа). </a:t>
            </a:r>
            <a:endParaRPr lang="ru-RU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39" y="610136"/>
            <a:ext cx="9110861" cy="62478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следственные изоляторы уголовно-исполнительной системы МВД;</a:t>
            </a:r>
          </a:p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 следственные изоляторы ОГБ;</a:t>
            </a:r>
          </a:p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– изоляторы временного содержания территориальных ОВД;</a:t>
            </a:r>
          </a:p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– изоляторы временного содержания органов пограничной службы; </a:t>
            </a:r>
          </a:p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– гауптвахты военных комендатур, воинских частей внутренних войск МВД, органов пограничной службы; </a:t>
            </a:r>
          </a:p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– исправительные учреждения, арестные дома –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качестве мест содержания под стражей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39" y="0"/>
            <a:ext cx="9110861" cy="5509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Лечебно-трудовые профилактории – организации, входящие в систему ОВД, создаваемые для принудительной изоляции и медико-социальной </a:t>
            </a: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реадаптации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обязательным привлечением к труду граждан, больных хроническим алкоголизмом, наркоманией или токсикоманией, и граждан, обязанных возмещать расходы, затраченные государством на содержание детей, находящихся на государственном обеспечении, в соответствии с законодательными актами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65248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Предметом надзора является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соблюдение 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органами и учреждениями, исполняющими наказание и иные меры уголовной ответственности, учреждениями, исполняющими принудительные меры безопасности и лечения, принудительные меры воспитательного характера, администрациями мест содержания под стражей и лечебно-трудовых профилакториев законодательства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органами принудительного исполнения;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а также прав осужденных, лиц, подвергнутых принудительным мерам безопасности и лечения, принудительным мерам воспитательного характера, лиц, содержащихся под стражей и в лечебно-трудовых профилакториях, и выполнение ими своих обязанностей.</a:t>
            </a:r>
            <a:endParaRPr lang="ru-RU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надзора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5750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в местах содержания задержанных и заключенных под стражу;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органами и учреждениями, исполняющими наказания по приговорам суда;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при условно-досрочном освобождении осужденных от отбывания наказания, а также при замене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неотбытой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части наказания более мягким, в том числе за освобождением осужденных от отбывания наказания или замене наказания более мягким в связи с болезнью;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надзора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8856662" cy="5365750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 законностью соблюдения законодательства в связи с отсрочкой отбывания наказания;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 законностью освобождения от отбывания наказания в связи с истечением срока наказания, установленного обвинительным приговором суда;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ПН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 соблюдением судебных решений о применении принудительных мер безопасности и лечения, в том числе соединенных с исполнением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наказания.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что обращают внимание?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575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основания и сроки содержания задержанных и заключенных под стражу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основания и порядок освобождения лиц из-под стражи и мест содержания задержанных; 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правовой режим в местах содержания под стражей; 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правовой статус лиц, содержащихся под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стражей; 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другие предписания указанного нормативного правового акта, иных правовых актов, детализирующих его предписания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Пределы ПН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8928100" cy="5222875"/>
          </a:xfrm>
        </p:spPr>
        <p:txBody>
          <a:bodyPr>
            <a:normAutofit lnSpcReduction="10000"/>
          </a:bodyPr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определяются законодательством, определяющем порядок, условия и основания исполнения наказания и иных мер уголовной ответственности, а также мер принудительного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характера и исполнения исполнительных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ждокументов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Все иные правовые отношения не входят в предмет рассматриваемой отрасли прокурорского надзора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Полномочия прокурора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осуществлении надзора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Полномочия определены: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5905500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Законом «О прокуратуре Республики Беларусь»,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УИК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законами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«О порядке и условиях содержания лиц под стражей»;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 порядке и условиях направления граждан в лечебно-трудовые профилактории и условиях нахождения в них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«Об исполнительном производстве»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79388" y="981075"/>
            <a:ext cx="87852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Font typeface="Wingdings" pitchFamily="2" charset="2"/>
              <a:buAutoNum type="arabicPeriod"/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itchFamily="18" charset="0"/>
              </a:rPr>
              <a:t>Понятие, значение и задачи надзора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Объект, пределы и предмет надзора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ВОПРОСЫ:</a:t>
            </a:r>
          </a:p>
        </p:txBody>
      </p:sp>
    </p:spTree>
    <p:extLst>
      <p:ext uri="{BB962C8B-B14F-4D97-AF65-F5344CB8AC3E}">
        <p14:creationId xmlns:p14="http://schemas.microsoft.com/office/powerpoint/2010/main" val="1836025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55562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Полномочия прокуроров носят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властно-распорядительный характер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Прокурор имеет право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682625"/>
            <a:ext cx="8713787" cy="5903913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Посещать в любое время без личного досмотра органы и учреждения, исполняющие наказание и иные меры уголовной ответственности, учреждения, исполняющие принудительные меры безопасности и лечения,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принудительные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меры воспитательного характера, места содержания под стражей и лечебно-трудовые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профилактории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. При этом прокурор самостоятельно определяет время посещения и характер проверки.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3000" b="1" dirty="0" smtClean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68760"/>
            <a:ext cx="9144000" cy="51860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При этом никакой формальный повод </a:t>
            </a:r>
          </a:p>
          <a:p>
            <a:pPr algn="ctr" eaLnBrk="1" hangingPunct="1">
              <a:defRPr/>
            </a:pPr>
            <a:r>
              <a:rPr lang="ru-RU" sz="11500" b="1" dirty="0">
                <a:latin typeface="Arial" panose="020B0604020202020204" pitchFamily="34" charset="0"/>
                <a:cs typeface="Arial" panose="020B0604020202020204" pitchFamily="34" charset="0"/>
              </a:rPr>
              <a:t>не нужен</a:t>
            </a:r>
            <a:endParaRPr lang="ru-RU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ХАРАКТЕР ПРОВЕРОК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557338"/>
            <a:ext cx="9036050" cy="4530725"/>
          </a:xfrm>
        </p:spPr>
        <p:txBody>
          <a:bodyPr/>
          <a:lstStyle/>
          <a:p>
            <a:pPr>
              <a:defRPr/>
            </a:pP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Комплексные:</a:t>
            </a:r>
          </a:p>
          <a:p>
            <a:pPr>
              <a:defRPr/>
            </a:pP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Целевые.</a:t>
            </a:r>
            <a:endParaRPr lang="ru-RU" sz="9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3"/>
            <a:ext cx="9001000" cy="5760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КОМПЛЕКСНЫХ проверках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713787" cy="5903913"/>
          </a:xfrm>
        </p:spPr>
        <p:txBody>
          <a:bodyPr>
            <a:normAutofit/>
          </a:bodyPr>
          <a:lstStyle/>
          <a:p>
            <a:pPr marL="0" algn="just">
              <a:spcBef>
                <a:spcPct val="0"/>
              </a:spcBef>
              <a:defRPr/>
            </a:pP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роверяется законность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содержания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лиц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режим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отбывания наказания, водворения осужденных в дисциплинарные и штрафные изоляторы, помещения камерного типа, на гауптвахты; </a:t>
            </a:r>
            <a:endParaRPr 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ct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Проверяется привлечение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к труду осужденных, возмещения ими имущественного ущерба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algn="just">
              <a:spcBef>
                <a:spcPct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Проверяется оказание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им медицинской помощи, надлежащего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материально-бытового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обеспечения; </a:t>
            </a:r>
            <a:endParaRPr 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ct val="0"/>
              </a:spcBef>
              <a:defRPr/>
            </a:pP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равомерность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применения администрацией исправительных учреждений и следственных изоляторов, должностными лицами гауптвахт физической силы, специальных средств и огнестрельного оружия. </a:t>
            </a:r>
            <a:endParaRPr 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63575" y="152872"/>
            <a:ext cx="822960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endParaRPr lang="ru-RU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91275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ЦЕЛЕВЫЕ ПРОВЕРКИ</a:t>
            </a:r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 правило, касаются отдельных составляющих предмета прокурорского надзора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a:t>
            </a:r>
            <a:endParaRPr lang="ru-RU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Полномочия прокурора: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09075" cy="6409457"/>
          </a:xfrm>
        </p:spPr>
        <p:txBody>
          <a:bodyPr>
            <a:noAutofit/>
          </a:bodyPr>
          <a:lstStyle/>
          <a:p>
            <a:pPr marL="0" indent="-107950" algn="just"/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Знакомиться с документами, на основании которых лица содержатся под стражей и в лечебно-трудовых профилакториях, осуждены, подвергнуты принудительным мерам безопасности и лечения, принудительным мерам воспитательного характера;</a:t>
            </a:r>
          </a:p>
          <a:p>
            <a:pPr marL="0" indent="-107950" algn="just"/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Опрашивать указанных лиц;</a:t>
            </a:r>
          </a:p>
          <a:p>
            <a:pPr marL="0" indent="-107950" algn="just"/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Проверять соответствие законодательству постановлений, приказов и распоряжений должностных лиц органов и учреждений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Полномочия прокурора: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25" y="0"/>
            <a:ext cx="9109075" cy="6382619"/>
          </a:xfrm>
        </p:spPr>
        <p:txBody>
          <a:bodyPr>
            <a:noAutofit/>
          </a:bodyPr>
          <a:lstStyle/>
          <a:p>
            <a:pPr marL="0" indent="-10800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полномочия, направленные на устранение выявленных нарушений законодательства;</a:t>
            </a:r>
          </a:p>
          <a:p>
            <a:pPr marL="0" indent="-10800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 требовать письменные объяснения от должностных лиц и иных граждан по фактам выявленных нарушений законодательства;</a:t>
            </a:r>
          </a:p>
          <a:p>
            <a:pPr marL="0" indent="-10800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Требовать от должностных лиц устранения нарушений прав лиц, содержащихся под стражей и в лечебно-трудовых профилакториях, осужденных, лиц, подвергнутых </a:t>
            </a:r>
            <a:r>
              <a:rPr lang="ru-RU" sz="3600" b="1" dirty="0" err="1" smtClean="0">
                <a:effectLst/>
                <a:latin typeface="Times New Roman" pitchFamily="18" charset="0"/>
                <a:cs typeface="Times New Roman" pitchFamily="18" charset="0"/>
              </a:rPr>
              <a:t>ПМБиЛ</a:t>
            </a: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Полномочия прокурора: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150"/>
            <a:ext cx="9109075" cy="6049963"/>
          </a:xfrm>
        </p:spPr>
        <p:txBody>
          <a:bodyPr/>
          <a:lstStyle/>
          <a:p>
            <a:pPr marL="0" indent="-108000">
              <a:defRPr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0000"/>
                </a:solidFill>
                <a:effectLst/>
              </a:rPr>
              <a:t>санкционировать осуществление действий или давать согласие на их осуществление должностными лицами органов;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16633"/>
            <a:ext cx="8928992" cy="65556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задержание на срок до 30 суток скрывшегося с места жительства осужденного, местонахождение которого неизвестно (ч. 5 ст. 43 УИК);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задержание на срок до 15 суток осужденного к ограничению свободы с направлением в ИУ открытого типа при уклонении от получения предписания о выезде к месту отбывания наказания или при невыезде в установленный срок к месту отбывания наказания без уважительных причин, скрывшегося с места жительства (ч. 4 ст. 45 УИК); 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реализацию изъятых у осужденных запрещенных к приобретению, хранению и использованию предметов и веществ (ч. 7 ст. 47 УИК); 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задержание на срок не более 30 суток осужденного в случаях неприбытия или невозвращения его в установленный срок к месту отбывания наказания, а также в случае самовольного оставления места отбывания наказания (ч. 10 ст. 55 УИК); 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задержание на срок до 15 суток при уклонении осужденного от получения предписания о выезде к месту отбывания наказания или при невыезде в установленный срок к месту отбывания наказания (ч. 4 ст. 65 УИК); 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оставление в СИЗО изоляторе или тюрьме осужденного к лишению свободы с отбыванием наказания в исправительной или воспитательной колонии для производства следственных действий по делу о преступлении, совершенном другим лицом, на срок, установленный УПК для производства следственных действий (ч. 4 ст. 67 УИК);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8" y="417775"/>
            <a:ext cx="8928992" cy="64402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прокурора требуется на осуществление следующих действий:</a:t>
            </a:r>
          </a:p>
          <a:p>
            <a:pPr algn="just" eaLnBrk="1" hangingPunct="1">
              <a:defRPr/>
            </a:pP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содержание в одиночных камерах в тюрьмах осужденных к лишению свободы (ч. 1 ст. 125 УИК); </a:t>
            </a:r>
          </a:p>
          <a:p>
            <a:pPr algn="just" eaLnBrk="1" hangingPunct="1">
              <a:defRPr/>
            </a:pP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дачу разрешения на краткосрочный выезд осужденных за пределы исправительных учреждений (ч. 6 ст. 92 УИК); </a:t>
            </a:r>
          </a:p>
          <a:p>
            <a:pPr algn="just" eaLnBrk="1" hangingPunct="1">
              <a:defRPr/>
            </a:pP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содержание положительно характеризующихся лиц, достигших 18-летнего возраста, впервые привлекаемых к уголовной ответственности за преступления, не относящиеся к категории тяжких или особо тяжких, в камерах, где размещаются несовершеннолетние (абзац третий части второй ст. 31 Закона «О порядке и условиях содержания лиц под стражей»).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13049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прокурорского реагирования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388" y="1600200"/>
            <a:ext cx="8856662" cy="5068888"/>
          </a:xfrm>
        </p:spPr>
        <p:txBody>
          <a:bodyPr/>
          <a:lstStyle/>
          <a:p>
            <a:pPr algn="just">
              <a:defRPr/>
            </a:pPr>
            <a:r>
              <a:rPr lang="ru-RU" sz="33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Отменяет своим постановлением взыскания, наложенные в нарушение законодательства на лиц, содержащихся в ИУ;</a:t>
            </a:r>
          </a:p>
          <a:p>
            <a:pPr algn="just">
              <a:defRPr/>
            </a:pPr>
            <a:r>
              <a:rPr lang="ru-RU" sz="33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Отменяет незаконные постановления начальника исправительного учреждения о вводе режима особого положения;</a:t>
            </a:r>
          </a:p>
          <a:p>
            <a:pPr algn="just">
              <a:defRPr/>
            </a:pPr>
            <a:r>
              <a:rPr lang="ru-RU" sz="33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протоколы об административных правонарушениях</a:t>
            </a:r>
            <a:r>
              <a:rPr lang="ru-RU" sz="33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3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13049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прокурорского реагирования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388" y="1600200"/>
            <a:ext cx="8856662" cy="5068888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Вносит представления, приносит протесты, выносит предписания и официальные предупреждения, обязательные для исполнения соответствующими государственными органами;</a:t>
            </a:r>
          </a:p>
          <a:p>
            <a:pPr algn="just"/>
            <a:r>
              <a:rPr 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 постановление о привлечение к дисциплинарной ответственности;</a:t>
            </a:r>
          </a:p>
          <a:p>
            <a:pPr algn="just"/>
            <a:r>
              <a:rPr lang="ru-RU" sz="3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 постановление о ВУД.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79388" y="981075"/>
            <a:ext cx="8785225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3. Полномочия прокурора при осуществлении надзора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за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ВОПРОСЫ:</a:t>
            </a:r>
          </a:p>
        </p:txBody>
      </p:sp>
    </p:spTree>
    <p:extLst>
      <p:ext uri="{BB962C8B-B14F-4D97-AF65-F5344CB8AC3E}">
        <p14:creationId xmlns:p14="http://schemas.microsoft.com/office/powerpoint/2010/main" val="852799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764704"/>
            <a:ext cx="8964488" cy="5412259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Понятие, значение и задачи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надзора за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a:t>
            </a:r>
            <a:endParaRPr lang="ru-RU" sz="33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25" y="14288"/>
            <a:ext cx="9001125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3400" algn="just"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Надзор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документов –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самостоятельная отрасль прокурорского надзора, которая заключается в осуществлении должностными лицами прокуратуры от имени Республики Беларусь деятельности по проверке точности соблюдения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Конституции органами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учреждениями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иного отраслевого законодательства при исполнении наказания и иных мер уголовной ответственности, а также мер принудительного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характера и исполнительных документов.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228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Согласно ч. 2 ст. 44 УК уголовная ответственность имеет целью исправление лица, совершившего преступление, и предупреждение совершения новых преступлений как осужденным, так и другими лицами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8640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47211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3400" b="1" dirty="0" smtClean="0">
                <a:effectLst/>
                <a:latin typeface="Times New Roman" pitchFamily="18" charset="0"/>
                <a:cs typeface="Times New Roman" pitchFamily="18" charset="0"/>
              </a:rPr>
              <a:t>прокуратура способствует исправлению осужденных и лиц, в отношении которых назначены принудительные меры безопасности и лечения либо принудительные меры воспитательного характера, и в конечном счете сокращению преступности и иных правонарушений, а также повышению уровня законности в стране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48176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7200" b="1" dirty="0" smtClean="0"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обеспечение законности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водворения осужденных, задержанных и заключенных, лиц, подвергнутых принудительным мерам безопасности и лечения и принудительным мерам воспитательного характера, в соответствующие органы и учреждения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обеспечение соблюдения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прав и законных интересов осужденных, задержанных и заключенных, лиц, подвергнутых принудительным мерам безопасности и лечения и принудительным мерам воспитательного характера, и обеспечения выполнения ими своих обязанностей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48176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законности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освобождения указанных лиц от наказания и иных мер уголовной ответственности, прекращения применения мер принудительного характера;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– обеспечение точного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исполнения обязанностей, возложенных на администрацию органов и учреждений, исполняющих наказания и иные меры уголовной ответственности, а также исполняющих меры принудительного характера; 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законности </a:t>
            </a:r>
            <a:r>
              <a:rPr lang="ru-RU" sz="3200" b="1" dirty="0">
                <a:effectLst/>
                <a:latin typeface="Times New Roman" pitchFamily="18" charset="0"/>
                <a:cs typeface="Times New Roman" pitchFamily="18" charset="0"/>
              </a:rPr>
              <a:t>правовых актов, издаваемых администрацией указанных органов и учреждений.</a:t>
            </a:r>
            <a:endParaRPr lang="ru-RU" sz="32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1747</Words>
  <Application>Microsoft Office PowerPoint</Application>
  <PresentationFormat>Экран (4:3)</PresentationFormat>
  <Paragraphs>127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ВОПРОСЫ:</vt:lpstr>
      <vt:lpstr>ВОПРОСЫ:</vt:lpstr>
      <vt:lpstr>Презентация PowerPoint</vt:lpstr>
      <vt:lpstr>Презентация PowerPoint</vt:lpstr>
      <vt:lpstr>Презентация PowerPoint</vt:lpstr>
      <vt:lpstr>ЗНАЧЕНИЕ</vt:lpstr>
      <vt:lpstr>Презентация PowerPoint</vt:lpstr>
      <vt:lpstr>Презентация PowerPoint</vt:lpstr>
      <vt:lpstr>ЦЕЛЬ</vt:lpstr>
      <vt:lpstr>Презентация PowerPoint</vt:lpstr>
      <vt:lpstr>Объекты прокурорского надзора : </vt:lpstr>
      <vt:lpstr>Презентация PowerPoint</vt:lpstr>
      <vt:lpstr>Предмет надзора</vt:lpstr>
      <vt:lpstr>Предмет надзора</vt:lpstr>
      <vt:lpstr>На что обращают внимание?</vt:lpstr>
      <vt:lpstr>Пределы ПН</vt:lpstr>
      <vt:lpstr>Презентация PowerPoint</vt:lpstr>
      <vt:lpstr>Полномочия определены:</vt:lpstr>
      <vt:lpstr>Презентация PowerPoint</vt:lpstr>
      <vt:lpstr>Прокурор имеет право </vt:lpstr>
      <vt:lpstr>ХАРАКТЕР ПРОВЕРОК</vt:lpstr>
      <vt:lpstr>При КОМПЛЕКСНЫХ проверках</vt:lpstr>
      <vt:lpstr>ЦЕЛЕВЫЕ ПРОВЕРКИ Как правило, касаются отдельных составляющих предмета прокурорского надзора за соблюдением законодательства при исполнении наказания и иных мер уголовной ответственности, мер принудительного характера, а также при принудительном исполнении исполнительных документов.</vt:lpstr>
      <vt:lpstr>Полномочия прокурора:</vt:lpstr>
      <vt:lpstr>Полномочия прокурора:</vt:lpstr>
      <vt:lpstr>Полномочия прокурора:</vt:lpstr>
      <vt:lpstr>Меры прокурорского реагирования</vt:lpstr>
      <vt:lpstr>Меры прокурорского реагирования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179</cp:revision>
  <dcterms:created xsi:type="dcterms:W3CDTF">2004-05-05T13:26:46Z</dcterms:created>
  <dcterms:modified xsi:type="dcterms:W3CDTF">2024-09-13T10:08:39Z</dcterms:modified>
</cp:coreProperties>
</file>