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  <p:sldMasterId id="2147483655" r:id="rId2"/>
  </p:sldMasterIdLst>
  <p:notesMasterIdLst>
    <p:notesMasterId r:id="rId19"/>
  </p:notesMasterIdLst>
  <p:handoutMasterIdLst>
    <p:handoutMasterId r:id="rId20"/>
  </p:handoutMasterIdLst>
  <p:sldIdLst>
    <p:sldId id="368" r:id="rId3"/>
    <p:sldId id="326" r:id="rId4"/>
    <p:sldId id="340" r:id="rId5"/>
    <p:sldId id="366" r:id="rId6"/>
    <p:sldId id="350" r:id="rId7"/>
    <p:sldId id="328" r:id="rId8"/>
    <p:sldId id="347" r:id="rId9"/>
    <p:sldId id="349" r:id="rId10"/>
    <p:sldId id="361" r:id="rId11"/>
    <p:sldId id="345" r:id="rId12"/>
    <p:sldId id="362" r:id="rId13"/>
    <p:sldId id="357" r:id="rId14"/>
    <p:sldId id="355" r:id="rId15"/>
    <p:sldId id="346" r:id="rId16"/>
    <p:sldId id="351" r:id="rId17"/>
    <p:sldId id="369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Pack by Diakov" initials="Rb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  <a:srgbClr val="FFFF66"/>
    <a:srgbClr val="FF9900"/>
    <a:srgbClr val="6666FF"/>
    <a:srgbClr val="FF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57" autoAdjust="0"/>
    <p:restoredTop sz="66087" autoAdjust="0"/>
  </p:normalViewPr>
  <p:slideViewPr>
    <p:cSldViewPr>
      <p:cViewPr varScale="1">
        <p:scale>
          <a:sx n="66" d="100"/>
          <a:sy n="66" d="100"/>
        </p:scale>
        <p:origin x="-1180" y="-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0-07T08:44:18.420" idx="1">
    <p:pos x="6673" y="880"/>
    <p:text/>
  </p:cm>
</p:cmLst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90B67A-31EE-40EA-92DF-E8098C1FFB32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0408F8-5AAE-4F86-86D7-CEFC5E6EE7F1}">
      <dgm:prSet phldrT="[Текст]" custT="1"/>
      <dgm:spPr/>
      <dgm:t>
        <a:bodyPr/>
        <a:lstStyle/>
        <a:p>
          <a:r>
            <a:rPr lang="ru-RU" sz="3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Пресекать нарушения прав и законных </a:t>
          </a:r>
          <a:r>
            <a:rPr lang="ru-RU" sz="3000" dirty="0" err="1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интереов</a:t>
          </a:r>
          <a:r>
            <a:rPr lang="ru-RU" sz="3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физ. И юр. лиц при осуществлении ОРД </a:t>
          </a:r>
          <a:endParaRPr lang="ru-RU" sz="3000" dirty="0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B702C0-EAD4-4C42-AA65-CE1C0A94A909}" type="parTrans" cxnId="{5ED6CB17-1E08-42A5-B973-1D0D0E877854}">
      <dgm:prSet/>
      <dgm:spPr/>
      <dgm:t>
        <a:bodyPr/>
        <a:lstStyle/>
        <a:p>
          <a:endParaRPr lang="ru-RU"/>
        </a:p>
      </dgm:t>
    </dgm:pt>
    <dgm:pt modelId="{849974D4-4294-41D3-884D-EF4D8F09F2EC}" type="sibTrans" cxnId="{5ED6CB17-1E08-42A5-B973-1D0D0E877854}">
      <dgm:prSet/>
      <dgm:spPr/>
      <dgm:t>
        <a:bodyPr/>
        <a:lstStyle/>
        <a:p>
          <a:endParaRPr lang="ru-RU"/>
        </a:p>
      </dgm:t>
    </dgm:pt>
    <dgm:pt modelId="{2A1DF3FD-3C71-4B5F-A54C-6058F01BB386}">
      <dgm:prSet phldrT="[Текст]" custT="1"/>
      <dgm:spPr/>
      <dgm:t>
        <a:bodyPr/>
        <a:lstStyle/>
        <a:p>
          <a:r>
            <a:rPr lang="ru-RU" sz="3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Способствовать выполнению задач ОРД</a:t>
          </a:r>
          <a:endParaRPr lang="ru-RU" sz="3000" dirty="0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B219C9-04D6-433A-B1D2-6E68060EA189}" type="parTrans" cxnId="{2DC6FE14-2345-4451-8FEC-D0A0F0319231}">
      <dgm:prSet/>
      <dgm:spPr/>
      <dgm:t>
        <a:bodyPr/>
        <a:lstStyle/>
        <a:p>
          <a:endParaRPr lang="ru-RU"/>
        </a:p>
      </dgm:t>
    </dgm:pt>
    <dgm:pt modelId="{10AB05BF-736E-4A25-ACA0-C26483E2930F}" type="sibTrans" cxnId="{2DC6FE14-2345-4451-8FEC-D0A0F0319231}">
      <dgm:prSet/>
      <dgm:spPr/>
      <dgm:t>
        <a:bodyPr/>
        <a:lstStyle/>
        <a:p>
          <a:endParaRPr lang="ru-RU"/>
        </a:p>
      </dgm:t>
    </dgm:pt>
    <dgm:pt modelId="{4C1038A9-5E60-49E4-87D8-508809CFBFD3}" type="pres">
      <dgm:prSet presAssocID="{D990B67A-31EE-40EA-92DF-E8098C1FFB32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1F806B-574A-4FD3-996E-A0842CA87AE1}" type="pres">
      <dgm:prSet presAssocID="{D990B67A-31EE-40EA-92DF-E8098C1FFB32}" presName="divider" presStyleLbl="fgShp" presStyleIdx="0" presStyleCnt="1"/>
      <dgm:spPr>
        <a:solidFill>
          <a:srgbClr val="000000"/>
        </a:solidFill>
      </dgm:spPr>
      <dgm:t>
        <a:bodyPr/>
        <a:lstStyle/>
        <a:p>
          <a:endParaRPr lang="ru-RU"/>
        </a:p>
      </dgm:t>
    </dgm:pt>
    <dgm:pt modelId="{B68A49A6-5F6F-4E84-912B-866EC0DCF692}" type="pres">
      <dgm:prSet presAssocID="{710408F8-5AAE-4F86-86D7-CEFC5E6EE7F1}" presName="downArrow" presStyleLbl="node1" presStyleIdx="0" presStyleCnt="2" custScaleX="66499"/>
      <dgm:spPr>
        <a:solidFill>
          <a:srgbClr val="000000"/>
        </a:solidFill>
      </dgm:spPr>
      <dgm:t>
        <a:bodyPr/>
        <a:lstStyle/>
        <a:p>
          <a:endParaRPr lang="ru-RU"/>
        </a:p>
      </dgm:t>
    </dgm:pt>
    <dgm:pt modelId="{EDED74B1-4FC6-4DDD-A6C3-B69AE5CFF244}" type="pres">
      <dgm:prSet presAssocID="{710408F8-5AAE-4F86-86D7-CEFC5E6EE7F1}" presName="downArrowText" presStyleLbl="revTx" presStyleIdx="0" presStyleCnt="2" custScaleX="1949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D514C2-984C-4FDE-9002-58AF65286C96}" type="pres">
      <dgm:prSet presAssocID="{2A1DF3FD-3C71-4B5F-A54C-6058F01BB386}" presName="upArrow" presStyleLbl="node1" presStyleIdx="1" presStyleCnt="2" custScaleX="72101"/>
      <dgm:spPr>
        <a:solidFill>
          <a:srgbClr val="000000"/>
        </a:solidFill>
      </dgm:spPr>
      <dgm:t>
        <a:bodyPr/>
        <a:lstStyle/>
        <a:p>
          <a:endParaRPr lang="ru-RU"/>
        </a:p>
      </dgm:t>
    </dgm:pt>
    <dgm:pt modelId="{82243CD0-BBEF-4967-B740-95BD50D2F198}" type="pres">
      <dgm:prSet presAssocID="{2A1DF3FD-3C71-4B5F-A54C-6058F01BB386}" presName="upArrowText" presStyleLbl="revTx" presStyleIdx="1" presStyleCnt="2" custScaleX="1779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223055-D99B-4B0B-82DB-83971759D892}" type="presOf" srcId="{2A1DF3FD-3C71-4B5F-A54C-6058F01BB386}" destId="{82243CD0-BBEF-4967-B740-95BD50D2F198}" srcOrd="0" destOrd="0" presId="urn:microsoft.com/office/officeart/2005/8/layout/arrow3"/>
    <dgm:cxn modelId="{2DC6FE14-2345-4451-8FEC-D0A0F0319231}" srcId="{D990B67A-31EE-40EA-92DF-E8098C1FFB32}" destId="{2A1DF3FD-3C71-4B5F-A54C-6058F01BB386}" srcOrd="1" destOrd="0" parTransId="{FFB219C9-04D6-433A-B1D2-6E68060EA189}" sibTransId="{10AB05BF-736E-4A25-ACA0-C26483E2930F}"/>
    <dgm:cxn modelId="{5ED6CB17-1E08-42A5-B973-1D0D0E877854}" srcId="{D990B67A-31EE-40EA-92DF-E8098C1FFB32}" destId="{710408F8-5AAE-4F86-86D7-CEFC5E6EE7F1}" srcOrd="0" destOrd="0" parTransId="{F2B702C0-EAD4-4C42-AA65-CE1C0A94A909}" sibTransId="{849974D4-4294-41D3-884D-EF4D8F09F2EC}"/>
    <dgm:cxn modelId="{E3DDE2A9-F3BF-4CB5-8E5E-BA15966EDCFA}" type="presOf" srcId="{D990B67A-31EE-40EA-92DF-E8098C1FFB32}" destId="{4C1038A9-5E60-49E4-87D8-508809CFBFD3}" srcOrd="0" destOrd="0" presId="urn:microsoft.com/office/officeart/2005/8/layout/arrow3"/>
    <dgm:cxn modelId="{66D6204C-5C3D-4232-B19E-7DCAFA0C3797}" type="presOf" srcId="{710408F8-5AAE-4F86-86D7-CEFC5E6EE7F1}" destId="{EDED74B1-4FC6-4DDD-A6C3-B69AE5CFF244}" srcOrd="0" destOrd="0" presId="urn:microsoft.com/office/officeart/2005/8/layout/arrow3"/>
    <dgm:cxn modelId="{4B88F98E-1E81-4E9F-8D55-8A1D282BF802}" type="presParOf" srcId="{4C1038A9-5E60-49E4-87D8-508809CFBFD3}" destId="{2F1F806B-574A-4FD3-996E-A0842CA87AE1}" srcOrd="0" destOrd="0" presId="urn:microsoft.com/office/officeart/2005/8/layout/arrow3"/>
    <dgm:cxn modelId="{6A67901A-5BC7-42FB-8957-52A112191623}" type="presParOf" srcId="{4C1038A9-5E60-49E4-87D8-508809CFBFD3}" destId="{B68A49A6-5F6F-4E84-912B-866EC0DCF692}" srcOrd="1" destOrd="0" presId="urn:microsoft.com/office/officeart/2005/8/layout/arrow3"/>
    <dgm:cxn modelId="{A095A031-FCA2-4E16-9ED0-02BBEBD675A2}" type="presParOf" srcId="{4C1038A9-5E60-49E4-87D8-508809CFBFD3}" destId="{EDED74B1-4FC6-4DDD-A6C3-B69AE5CFF244}" srcOrd="2" destOrd="0" presId="urn:microsoft.com/office/officeart/2005/8/layout/arrow3"/>
    <dgm:cxn modelId="{43BB7411-A298-4F66-8D0C-13B119EB28B9}" type="presParOf" srcId="{4C1038A9-5E60-49E4-87D8-508809CFBFD3}" destId="{0CD514C2-984C-4FDE-9002-58AF65286C96}" srcOrd="3" destOrd="0" presId="urn:microsoft.com/office/officeart/2005/8/layout/arrow3"/>
    <dgm:cxn modelId="{C9FFE1D1-9678-456D-8B37-5ACE7C2F5782}" type="presParOf" srcId="{4C1038A9-5E60-49E4-87D8-508809CFBFD3}" destId="{82243CD0-BBEF-4967-B740-95BD50D2F198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93D739-761E-40BD-B3EA-F47306DB545D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6DE7D1-0067-4291-BEE1-4D63181891B8}">
      <dgm:prSet phldrT="[Текст]" custT="1"/>
      <dgm:spPr>
        <a:solidFill>
          <a:srgbClr val="000000"/>
        </a:solidFill>
      </dgm:spPr>
      <dgm:t>
        <a:bodyPr/>
        <a:lstStyle/>
        <a:p>
          <a:r>
            <a:rPr lang="ru-RU" sz="2500" dirty="0" smtClean="0"/>
            <a:t>Кругом поднадзорных субъектов</a:t>
          </a:r>
          <a:endParaRPr lang="ru-RU" sz="2500" dirty="0"/>
        </a:p>
      </dgm:t>
    </dgm:pt>
    <dgm:pt modelId="{AEF2C8AB-E03E-4A0C-B51D-70608DF0038B}" type="parTrans" cxnId="{8A0EA700-9E5A-4BEF-A3DF-1D4B9CE351E3}">
      <dgm:prSet/>
      <dgm:spPr/>
      <dgm:t>
        <a:bodyPr/>
        <a:lstStyle/>
        <a:p>
          <a:endParaRPr lang="ru-RU"/>
        </a:p>
      </dgm:t>
    </dgm:pt>
    <dgm:pt modelId="{6E598B67-B86F-4E27-BB4B-61529568221F}" type="sibTrans" cxnId="{8A0EA700-9E5A-4BEF-A3DF-1D4B9CE351E3}">
      <dgm:prSet/>
      <dgm:spPr/>
      <dgm:t>
        <a:bodyPr/>
        <a:lstStyle/>
        <a:p>
          <a:endParaRPr lang="ru-RU"/>
        </a:p>
      </dgm:t>
    </dgm:pt>
    <dgm:pt modelId="{2034509D-4DAB-4831-A641-5181EA311535}">
      <dgm:prSet phldrT="[Текст]" custT="1"/>
      <dgm:spPr>
        <a:solidFill>
          <a:srgbClr val="000000"/>
        </a:solidFill>
      </dgm:spPr>
      <dgm:t>
        <a:bodyPr/>
        <a:lstStyle/>
        <a:p>
          <a:r>
            <a:rPr lang="ru-RU" sz="2500" dirty="0" smtClean="0"/>
            <a:t>Кругом надзирающих прокуроров</a:t>
          </a:r>
          <a:endParaRPr lang="ru-RU" sz="2500" dirty="0"/>
        </a:p>
      </dgm:t>
    </dgm:pt>
    <dgm:pt modelId="{BC7E3B5F-E540-46C0-B14D-55075FDE23FB}" type="parTrans" cxnId="{203DB844-9610-4367-997F-658E0BA95707}">
      <dgm:prSet/>
      <dgm:spPr/>
      <dgm:t>
        <a:bodyPr/>
        <a:lstStyle/>
        <a:p>
          <a:endParaRPr lang="ru-RU"/>
        </a:p>
      </dgm:t>
    </dgm:pt>
    <dgm:pt modelId="{D8B5A6E0-157B-4B2A-BA55-24A5453EB233}" type="sibTrans" cxnId="{203DB844-9610-4367-997F-658E0BA95707}">
      <dgm:prSet/>
      <dgm:spPr/>
      <dgm:t>
        <a:bodyPr/>
        <a:lstStyle/>
        <a:p>
          <a:endParaRPr lang="ru-RU"/>
        </a:p>
      </dgm:t>
    </dgm:pt>
    <dgm:pt modelId="{079AD6CB-5D36-4267-85FB-7D687D776EBC}">
      <dgm:prSet phldrT="[Текст]" custT="1"/>
      <dgm:spPr>
        <a:solidFill>
          <a:srgbClr val="000000"/>
        </a:solidFill>
      </dgm:spPr>
      <dgm:t>
        <a:bodyPr/>
        <a:lstStyle/>
        <a:p>
          <a:r>
            <a:rPr lang="ru-RU" sz="2500" dirty="0" smtClean="0"/>
            <a:t>Правовой базой</a:t>
          </a:r>
          <a:endParaRPr lang="ru-RU" sz="2500" dirty="0"/>
        </a:p>
      </dgm:t>
    </dgm:pt>
    <dgm:pt modelId="{75F49A4C-4638-4F15-BACF-66A847DA4D33}" type="parTrans" cxnId="{64CA5B34-29F9-4225-B45E-161BBE9F5688}">
      <dgm:prSet/>
      <dgm:spPr/>
      <dgm:t>
        <a:bodyPr/>
        <a:lstStyle/>
        <a:p>
          <a:endParaRPr lang="ru-RU"/>
        </a:p>
      </dgm:t>
    </dgm:pt>
    <dgm:pt modelId="{4183DA01-C1A7-4845-9851-17A746E48580}" type="sibTrans" cxnId="{64CA5B34-29F9-4225-B45E-161BBE9F5688}">
      <dgm:prSet/>
      <dgm:spPr/>
      <dgm:t>
        <a:bodyPr/>
        <a:lstStyle/>
        <a:p>
          <a:endParaRPr lang="ru-RU"/>
        </a:p>
      </dgm:t>
    </dgm:pt>
    <dgm:pt modelId="{FCBB1004-0C39-462F-BFE7-7C532B8DEB92}">
      <dgm:prSet phldrT="[Текст]" custT="1"/>
      <dgm:spPr>
        <a:solidFill>
          <a:srgbClr val="000000"/>
        </a:solidFill>
      </dgm:spPr>
      <dgm:t>
        <a:bodyPr/>
        <a:lstStyle/>
        <a:p>
          <a:r>
            <a:rPr lang="ru-RU" sz="2500" dirty="0" smtClean="0"/>
            <a:t>Задачами</a:t>
          </a:r>
          <a:endParaRPr lang="ru-RU" sz="2500" dirty="0"/>
        </a:p>
      </dgm:t>
    </dgm:pt>
    <dgm:pt modelId="{C2C7102C-5AC9-4E61-A225-1A98F4A39269}" type="parTrans" cxnId="{129ADE17-7E3B-431A-9E32-83534714501E}">
      <dgm:prSet/>
      <dgm:spPr/>
      <dgm:t>
        <a:bodyPr/>
        <a:lstStyle/>
        <a:p>
          <a:endParaRPr lang="ru-RU"/>
        </a:p>
      </dgm:t>
    </dgm:pt>
    <dgm:pt modelId="{2F919655-E92E-435D-B2F6-763B773427B6}" type="sibTrans" cxnId="{129ADE17-7E3B-431A-9E32-83534714501E}">
      <dgm:prSet/>
      <dgm:spPr/>
      <dgm:t>
        <a:bodyPr/>
        <a:lstStyle/>
        <a:p>
          <a:endParaRPr lang="ru-RU"/>
        </a:p>
      </dgm:t>
    </dgm:pt>
    <dgm:pt modelId="{9CC2C00E-5708-494C-B9E7-B15ED55B7D00}">
      <dgm:prSet phldrT="[Текст]" custT="1"/>
      <dgm:spPr>
        <a:solidFill>
          <a:srgbClr val="000000"/>
        </a:solidFill>
      </dgm:spPr>
      <dgm:t>
        <a:bodyPr/>
        <a:lstStyle/>
        <a:p>
          <a:r>
            <a:rPr lang="ru-RU" sz="2500" dirty="0" smtClean="0"/>
            <a:t>Объектом, пределами и предметом надзора</a:t>
          </a:r>
          <a:endParaRPr lang="ru-RU" sz="2500" dirty="0"/>
        </a:p>
      </dgm:t>
    </dgm:pt>
    <dgm:pt modelId="{D32FE15D-A0DE-4241-BD61-51AF8325D9DC}" type="parTrans" cxnId="{0E5FFDA0-8496-47D1-B411-3AF5F2C95D4B}">
      <dgm:prSet/>
      <dgm:spPr/>
      <dgm:t>
        <a:bodyPr/>
        <a:lstStyle/>
        <a:p>
          <a:endParaRPr lang="ru-RU"/>
        </a:p>
      </dgm:t>
    </dgm:pt>
    <dgm:pt modelId="{E857053A-CAF4-4746-814D-A3CF3996C0A5}" type="sibTrans" cxnId="{0E5FFDA0-8496-47D1-B411-3AF5F2C95D4B}">
      <dgm:prSet/>
      <dgm:spPr/>
      <dgm:t>
        <a:bodyPr/>
        <a:lstStyle/>
        <a:p>
          <a:endParaRPr lang="ru-RU"/>
        </a:p>
      </dgm:t>
    </dgm:pt>
    <dgm:pt modelId="{A3606FC5-AC5F-4002-B898-1A241C725E78}" type="pres">
      <dgm:prSet presAssocID="{1C93D739-761E-40BD-B3EA-F47306DB545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ABF38F-8F90-4604-B8A9-1A25E21C51A5}" type="pres">
      <dgm:prSet presAssocID="{316DE7D1-0067-4291-BEE1-4D63181891B8}" presName="composite" presStyleCnt="0"/>
      <dgm:spPr/>
    </dgm:pt>
    <dgm:pt modelId="{E54ED348-0137-4FCC-A9FC-CBD7569D12CB}" type="pres">
      <dgm:prSet presAssocID="{316DE7D1-0067-4291-BEE1-4D63181891B8}" presName="imgShp" presStyleLbl="fgImgPlace1" presStyleIdx="0" presStyleCnt="5" custScaleX="5282" custScaleY="5386" custLinFactX="200000" custLinFactNeighborX="234144" custLinFactNeighborY="-2763"/>
      <dgm:spPr/>
    </dgm:pt>
    <dgm:pt modelId="{5AA8D043-9015-44C0-8C22-0F793B4EB9D1}" type="pres">
      <dgm:prSet presAssocID="{316DE7D1-0067-4291-BEE1-4D63181891B8}" presName="txShp" presStyleLbl="node1" presStyleIdx="0" presStyleCnt="5" custScaleX="87210" custScaleY="92005" custLinFactNeighborX="-35247" custLinFactNeighborY="-34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02449E-BBA1-4D66-8214-F474FC25493B}" type="pres">
      <dgm:prSet presAssocID="{6E598B67-B86F-4E27-BB4B-61529568221F}" presName="spacing" presStyleCnt="0"/>
      <dgm:spPr/>
    </dgm:pt>
    <dgm:pt modelId="{96AED03F-21BF-43E5-8880-35F8D917BDAD}" type="pres">
      <dgm:prSet presAssocID="{2034509D-4DAB-4831-A641-5181EA311535}" presName="composite" presStyleCnt="0"/>
      <dgm:spPr/>
    </dgm:pt>
    <dgm:pt modelId="{AB795966-90E0-4FA2-A595-2B28B322808C}" type="pres">
      <dgm:prSet presAssocID="{2034509D-4DAB-4831-A641-5181EA311535}" presName="imgShp" presStyleLbl="fgImgPlace1" presStyleIdx="1" presStyleCnt="5" custFlipVert="1" custFlipHor="0" custScaleX="10893" custScaleY="12203" custLinFactX="300000" custLinFactNeighborX="360920" custLinFactNeighborY="657"/>
      <dgm:spPr/>
    </dgm:pt>
    <dgm:pt modelId="{43298C0A-105A-4AE2-AEEC-75A1581D963C}" type="pres">
      <dgm:prSet presAssocID="{2034509D-4DAB-4831-A641-5181EA311535}" presName="txShp" presStyleLbl="node1" presStyleIdx="1" presStyleCnt="5" custScaleX="103508" custScaleY="104501" custLinFactNeighborX="-17430" custLinFactNeighborY="-4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4EE4CE-A035-4922-89CF-21FB57358FB6}" type="pres">
      <dgm:prSet presAssocID="{D8B5A6E0-157B-4B2A-BA55-24A5453EB233}" presName="spacing" presStyleCnt="0"/>
      <dgm:spPr/>
    </dgm:pt>
    <dgm:pt modelId="{52E28E7D-12EC-4EFE-8B80-6E48DD637EB7}" type="pres">
      <dgm:prSet presAssocID="{079AD6CB-5D36-4267-85FB-7D687D776EBC}" presName="composite" presStyleCnt="0"/>
      <dgm:spPr/>
    </dgm:pt>
    <dgm:pt modelId="{353E374B-6B8F-43B4-A57A-E65C7E49C255}" type="pres">
      <dgm:prSet presAssocID="{079AD6CB-5D36-4267-85FB-7D687D776EBC}" presName="imgShp" presStyleLbl="fgImgPlace1" presStyleIdx="2" presStyleCnt="5" custScaleX="4237" custScaleY="16092" custLinFactX="323752" custLinFactNeighborX="400000" custLinFactNeighborY="-22182"/>
      <dgm:spPr/>
    </dgm:pt>
    <dgm:pt modelId="{F65A5C43-C634-4043-B036-8DD46FC30699}" type="pres">
      <dgm:prSet presAssocID="{079AD6CB-5D36-4267-85FB-7D687D776EBC}" presName="txShp" presStyleLbl="node1" presStyleIdx="2" presStyleCnt="5" custScaleX="100024" custScaleY="96486" custLinFactNeighborX="-4992" custLinFactNeighborY="-149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325F97-C7F6-455E-BD36-3C9AB6793B60}" type="pres">
      <dgm:prSet presAssocID="{4183DA01-C1A7-4845-9851-17A746E48580}" presName="spacing" presStyleCnt="0"/>
      <dgm:spPr/>
    </dgm:pt>
    <dgm:pt modelId="{C01E2031-12C0-45B0-9E0C-ED6EE341C372}" type="pres">
      <dgm:prSet presAssocID="{FCBB1004-0C39-462F-BFE7-7C532B8DEB92}" presName="composite" presStyleCnt="0"/>
      <dgm:spPr/>
    </dgm:pt>
    <dgm:pt modelId="{20F5449C-4C26-43DE-955F-8A2E361A85A7}" type="pres">
      <dgm:prSet presAssocID="{FCBB1004-0C39-462F-BFE7-7C532B8DEB92}" presName="imgShp" presStyleLbl="fgImgPlace1" presStyleIdx="3" presStyleCnt="5" custScaleX="20113" custScaleY="4937" custLinFactX="400000" custLinFactNeighborX="459001" custLinFactNeighborY="-11078"/>
      <dgm:spPr/>
    </dgm:pt>
    <dgm:pt modelId="{6190EDF3-6FE2-4D32-928A-7DDF5D9D399D}" type="pres">
      <dgm:prSet presAssocID="{FCBB1004-0C39-462F-BFE7-7C532B8DEB92}" presName="txShp" presStyleLbl="node1" presStyleIdx="3" presStyleCnt="5" custScaleX="103508" custScaleY="96118" custLinFactNeighborX="11288" custLinFactNeighborY="-11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4F9A87-C820-4B6F-9A93-73BEB6C23743}" type="pres">
      <dgm:prSet presAssocID="{2F919655-E92E-435D-B2F6-763B773427B6}" presName="spacing" presStyleCnt="0"/>
      <dgm:spPr/>
    </dgm:pt>
    <dgm:pt modelId="{F9D53548-69F6-45B4-A8FD-50C905BC98C1}" type="pres">
      <dgm:prSet presAssocID="{9CC2C00E-5708-494C-B9E7-B15ED55B7D00}" presName="composite" presStyleCnt="0"/>
      <dgm:spPr/>
    </dgm:pt>
    <dgm:pt modelId="{99DC50D8-A9F5-40B7-9254-B90BAFF824AF}" type="pres">
      <dgm:prSet presAssocID="{9CC2C00E-5708-494C-B9E7-B15ED55B7D00}" presName="imgShp" presStyleLbl="fgImgPlace1" presStyleIdx="4" presStyleCnt="5" custFlipHor="1" custScaleX="5670" custScaleY="6764"/>
      <dgm:spPr/>
    </dgm:pt>
    <dgm:pt modelId="{DF0EA723-1F9C-4957-87DC-E42D80FA50C0}" type="pres">
      <dgm:prSet presAssocID="{9CC2C00E-5708-494C-B9E7-B15ED55B7D00}" presName="txShp" presStyleLbl="node1" presStyleIdx="4" presStyleCnt="5" custScaleY="99642" custLinFactNeighborX="23684" custLinFactNeighborY="-85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2DBC6D-5F62-47B5-AF29-97E8678E34BF}" type="presOf" srcId="{FCBB1004-0C39-462F-BFE7-7C532B8DEB92}" destId="{6190EDF3-6FE2-4D32-928A-7DDF5D9D399D}" srcOrd="0" destOrd="0" presId="urn:microsoft.com/office/officeart/2005/8/layout/vList3#1"/>
    <dgm:cxn modelId="{CD074397-8C05-4B66-B4D5-17DDF6A28B92}" type="presOf" srcId="{9CC2C00E-5708-494C-B9E7-B15ED55B7D00}" destId="{DF0EA723-1F9C-4957-87DC-E42D80FA50C0}" srcOrd="0" destOrd="0" presId="urn:microsoft.com/office/officeart/2005/8/layout/vList3#1"/>
    <dgm:cxn modelId="{64CA5B34-29F9-4225-B45E-161BBE9F5688}" srcId="{1C93D739-761E-40BD-B3EA-F47306DB545D}" destId="{079AD6CB-5D36-4267-85FB-7D687D776EBC}" srcOrd="2" destOrd="0" parTransId="{75F49A4C-4638-4F15-BACF-66A847DA4D33}" sibTransId="{4183DA01-C1A7-4845-9851-17A746E48580}"/>
    <dgm:cxn modelId="{60E35D90-DD43-426F-8E6B-FABDE4C34FF9}" type="presOf" srcId="{316DE7D1-0067-4291-BEE1-4D63181891B8}" destId="{5AA8D043-9015-44C0-8C22-0F793B4EB9D1}" srcOrd="0" destOrd="0" presId="urn:microsoft.com/office/officeart/2005/8/layout/vList3#1"/>
    <dgm:cxn modelId="{129ADE17-7E3B-431A-9E32-83534714501E}" srcId="{1C93D739-761E-40BD-B3EA-F47306DB545D}" destId="{FCBB1004-0C39-462F-BFE7-7C532B8DEB92}" srcOrd="3" destOrd="0" parTransId="{C2C7102C-5AC9-4E61-A225-1A98F4A39269}" sibTransId="{2F919655-E92E-435D-B2F6-763B773427B6}"/>
    <dgm:cxn modelId="{213A86B5-E18E-4290-B0F0-8D57A5780A09}" type="presOf" srcId="{079AD6CB-5D36-4267-85FB-7D687D776EBC}" destId="{F65A5C43-C634-4043-B036-8DD46FC30699}" srcOrd="0" destOrd="0" presId="urn:microsoft.com/office/officeart/2005/8/layout/vList3#1"/>
    <dgm:cxn modelId="{87AFB5A6-E22B-4A6D-ACB6-E28F677B8F53}" type="presOf" srcId="{2034509D-4DAB-4831-A641-5181EA311535}" destId="{43298C0A-105A-4AE2-AEEC-75A1581D963C}" srcOrd="0" destOrd="0" presId="urn:microsoft.com/office/officeart/2005/8/layout/vList3#1"/>
    <dgm:cxn modelId="{8A0EA700-9E5A-4BEF-A3DF-1D4B9CE351E3}" srcId="{1C93D739-761E-40BD-B3EA-F47306DB545D}" destId="{316DE7D1-0067-4291-BEE1-4D63181891B8}" srcOrd="0" destOrd="0" parTransId="{AEF2C8AB-E03E-4A0C-B51D-70608DF0038B}" sibTransId="{6E598B67-B86F-4E27-BB4B-61529568221F}"/>
    <dgm:cxn modelId="{0E5FFDA0-8496-47D1-B411-3AF5F2C95D4B}" srcId="{1C93D739-761E-40BD-B3EA-F47306DB545D}" destId="{9CC2C00E-5708-494C-B9E7-B15ED55B7D00}" srcOrd="4" destOrd="0" parTransId="{D32FE15D-A0DE-4241-BD61-51AF8325D9DC}" sibTransId="{E857053A-CAF4-4746-814D-A3CF3996C0A5}"/>
    <dgm:cxn modelId="{203DB844-9610-4367-997F-658E0BA95707}" srcId="{1C93D739-761E-40BD-B3EA-F47306DB545D}" destId="{2034509D-4DAB-4831-A641-5181EA311535}" srcOrd="1" destOrd="0" parTransId="{BC7E3B5F-E540-46C0-B14D-55075FDE23FB}" sibTransId="{D8B5A6E0-157B-4B2A-BA55-24A5453EB233}"/>
    <dgm:cxn modelId="{45940520-A894-46E2-B02D-280F279C420A}" type="presOf" srcId="{1C93D739-761E-40BD-B3EA-F47306DB545D}" destId="{A3606FC5-AC5F-4002-B898-1A241C725E78}" srcOrd="0" destOrd="0" presId="urn:microsoft.com/office/officeart/2005/8/layout/vList3#1"/>
    <dgm:cxn modelId="{2C5C3E0C-AAA7-4894-B435-DB38713D4C19}" type="presParOf" srcId="{A3606FC5-AC5F-4002-B898-1A241C725E78}" destId="{30ABF38F-8F90-4604-B8A9-1A25E21C51A5}" srcOrd="0" destOrd="0" presId="urn:microsoft.com/office/officeart/2005/8/layout/vList3#1"/>
    <dgm:cxn modelId="{046804E6-E1CB-49A7-859F-ABB80C9A673A}" type="presParOf" srcId="{30ABF38F-8F90-4604-B8A9-1A25E21C51A5}" destId="{E54ED348-0137-4FCC-A9FC-CBD7569D12CB}" srcOrd="0" destOrd="0" presId="urn:microsoft.com/office/officeart/2005/8/layout/vList3#1"/>
    <dgm:cxn modelId="{588B0943-8E2F-41DC-A300-2684B9C7702E}" type="presParOf" srcId="{30ABF38F-8F90-4604-B8A9-1A25E21C51A5}" destId="{5AA8D043-9015-44C0-8C22-0F793B4EB9D1}" srcOrd="1" destOrd="0" presId="urn:microsoft.com/office/officeart/2005/8/layout/vList3#1"/>
    <dgm:cxn modelId="{DD2FAF34-C8E3-4860-A7DB-1A35B6DBEFED}" type="presParOf" srcId="{A3606FC5-AC5F-4002-B898-1A241C725E78}" destId="{8D02449E-BBA1-4D66-8214-F474FC25493B}" srcOrd="1" destOrd="0" presId="urn:microsoft.com/office/officeart/2005/8/layout/vList3#1"/>
    <dgm:cxn modelId="{581E3713-4572-408A-8255-F37511F86406}" type="presParOf" srcId="{A3606FC5-AC5F-4002-B898-1A241C725E78}" destId="{96AED03F-21BF-43E5-8880-35F8D917BDAD}" srcOrd="2" destOrd="0" presId="urn:microsoft.com/office/officeart/2005/8/layout/vList3#1"/>
    <dgm:cxn modelId="{FFFE709C-5148-4A77-937C-ACF408269224}" type="presParOf" srcId="{96AED03F-21BF-43E5-8880-35F8D917BDAD}" destId="{AB795966-90E0-4FA2-A595-2B28B322808C}" srcOrd="0" destOrd="0" presId="urn:microsoft.com/office/officeart/2005/8/layout/vList3#1"/>
    <dgm:cxn modelId="{D6006CCC-CC16-4E34-BC8C-7E44E8B8930E}" type="presParOf" srcId="{96AED03F-21BF-43E5-8880-35F8D917BDAD}" destId="{43298C0A-105A-4AE2-AEEC-75A1581D963C}" srcOrd="1" destOrd="0" presId="urn:microsoft.com/office/officeart/2005/8/layout/vList3#1"/>
    <dgm:cxn modelId="{8313CE31-535E-4AE9-BF5F-79C1909F5E59}" type="presParOf" srcId="{A3606FC5-AC5F-4002-B898-1A241C725E78}" destId="{FE4EE4CE-A035-4922-89CF-21FB57358FB6}" srcOrd="3" destOrd="0" presId="urn:microsoft.com/office/officeart/2005/8/layout/vList3#1"/>
    <dgm:cxn modelId="{538D87EB-30C4-481C-BBD6-212243461586}" type="presParOf" srcId="{A3606FC5-AC5F-4002-B898-1A241C725E78}" destId="{52E28E7D-12EC-4EFE-8B80-6E48DD637EB7}" srcOrd="4" destOrd="0" presId="urn:microsoft.com/office/officeart/2005/8/layout/vList3#1"/>
    <dgm:cxn modelId="{BB0588FE-F8CE-4396-84A8-7CA39AC30AFD}" type="presParOf" srcId="{52E28E7D-12EC-4EFE-8B80-6E48DD637EB7}" destId="{353E374B-6B8F-43B4-A57A-E65C7E49C255}" srcOrd="0" destOrd="0" presId="urn:microsoft.com/office/officeart/2005/8/layout/vList3#1"/>
    <dgm:cxn modelId="{4684D428-EBBB-40AD-BB27-1A800A094785}" type="presParOf" srcId="{52E28E7D-12EC-4EFE-8B80-6E48DD637EB7}" destId="{F65A5C43-C634-4043-B036-8DD46FC30699}" srcOrd="1" destOrd="0" presId="urn:microsoft.com/office/officeart/2005/8/layout/vList3#1"/>
    <dgm:cxn modelId="{26C0F043-193B-4B3F-865D-19378F26DF2B}" type="presParOf" srcId="{A3606FC5-AC5F-4002-B898-1A241C725E78}" destId="{51325F97-C7F6-455E-BD36-3C9AB6793B60}" srcOrd="5" destOrd="0" presId="urn:microsoft.com/office/officeart/2005/8/layout/vList3#1"/>
    <dgm:cxn modelId="{6074AEEE-D3AE-4C69-9282-A4B0DFFB0054}" type="presParOf" srcId="{A3606FC5-AC5F-4002-B898-1A241C725E78}" destId="{C01E2031-12C0-45B0-9E0C-ED6EE341C372}" srcOrd="6" destOrd="0" presId="urn:microsoft.com/office/officeart/2005/8/layout/vList3#1"/>
    <dgm:cxn modelId="{4A6F2CE6-B981-43DD-A3EA-B57D12793EDD}" type="presParOf" srcId="{C01E2031-12C0-45B0-9E0C-ED6EE341C372}" destId="{20F5449C-4C26-43DE-955F-8A2E361A85A7}" srcOrd="0" destOrd="0" presId="urn:microsoft.com/office/officeart/2005/8/layout/vList3#1"/>
    <dgm:cxn modelId="{DCF886C8-4A0D-432D-A5FA-5C99214049AB}" type="presParOf" srcId="{C01E2031-12C0-45B0-9E0C-ED6EE341C372}" destId="{6190EDF3-6FE2-4D32-928A-7DDF5D9D399D}" srcOrd="1" destOrd="0" presId="urn:microsoft.com/office/officeart/2005/8/layout/vList3#1"/>
    <dgm:cxn modelId="{421E1DCD-5F79-4AC4-BC12-ACB0C6BD804F}" type="presParOf" srcId="{A3606FC5-AC5F-4002-B898-1A241C725E78}" destId="{8D4F9A87-C820-4B6F-9A93-73BEB6C23743}" srcOrd="7" destOrd="0" presId="urn:microsoft.com/office/officeart/2005/8/layout/vList3#1"/>
    <dgm:cxn modelId="{F1931077-6880-41AC-96E6-06AFCB889982}" type="presParOf" srcId="{A3606FC5-AC5F-4002-B898-1A241C725E78}" destId="{F9D53548-69F6-45B4-A8FD-50C905BC98C1}" srcOrd="8" destOrd="0" presId="urn:microsoft.com/office/officeart/2005/8/layout/vList3#1"/>
    <dgm:cxn modelId="{C43CBCFB-B1E8-48BB-8F4C-796FD0090EB5}" type="presParOf" srcId="{F9D53548-69F6-45B4-A8FD-50C905BC98C1}" destId="{99DC50D8-A9F5-40B7-9254-B90BAFF824AF}" srcOrd="0" destOrd="0" presId="urn:microsoft.com/office/officeart/2005/8/layout/vList3#1"/>
    <dgm:cxn modelId="{256367D9-36BE-4B3E-9CA0-A305FF1ABEE7}" type="presParOf" srcId="{F9D53548-69F6-45B4-A8FD-50C905BC98C1}" destId="{DF0EA723-1F9C-4957-87DC-E42D80FA50C0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C40D16-79BD-4897-9E30-B36CC8029B3D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9B7CDF0-DF70-4EC6-A9AF-C69264513494}">
      <dgm:prSet phldrT="[Текст]" custT="1"/>
      <dgm:spPr>
        <a:solidFill>
          <a:srgbClr val="000000"/>
        </a:solidFill>
      </dgm:spPr>
      <dgm:t>
        <a:bodyPr/>
        <a:lstStyle/>
        <a:p>
          <a:r>
            <a:rPr lang="ru-RU" sz="3000" dirty="0" smtClean="0">
              <a:solidFill>
                <a:schemeClr val="tx1"/>
              </a:solidFill>
            </a:rPr>
            <a:t>Пресечение подготавливаемого или совершаемого преступления</a:t>
          </a:r>
          <a:endParaRPr lang="ru-RU" sz="3000" dirty="0">
            <a:solidFill>
              <a:schemeClr val="tx1"/>
            </a:solidFill>
          </a:endParaRPr>
        </a:p>
      </dgm:t>
    </dgm:pt>
    <dgm:pt modelId="{233EB1F2-6329-4699-8B86-171F1A78A0D1}" type="parTrans" cxnId="{794BBA79-8F6D-4762-91CA-FD5D2494F528}">
      <dgm:prSet/>
      <dgm:spPr/>
      <dgm:t>
        <a:bodyPr/>
        <a:lstStyle/>
        <a:p>
          <a:endParaRPr lang="ru-RU"/>
        </a:p>
      </dgm:t>
    </dgm:pt>
    <dgm:pt modelId="{751AB295-2526-47F9-AA20-B51FB3E83FA4}" type="sibTrans" cxnId="{794BBA79-8F6D-4762-91CA-FD5D2494F528}">
      <dgm:prSet/>
      <dgm:spPr/>
      <dgm:t>
        <a:bodyPr/>
        <a:lstStyle/>
        <a:p>
          <a:endParaRPr lang="ru-RU"/>
        </a:p>
      </dgm:t>
    </dgm:pt>
    <dgm:pt modelId="{61A36ED0-8EF7-443F-810E-281FAE8368F0}">
      <dgm:prSet phldrT="[Текст]" custT="1"/>
      <dgm:spPr>
        <a:solidFill>
          <a:srgbClr val="000000">
            <a:alpha val="90000"/>
          </a:srgbClr>
        </a:solidFill>
      </dgm:spPr>
      <dgm:t>
        <a:bodyPr/>
        <a:lstStyle/>
        <a:p>
          <a:pPr rtl="0"/>
          <a:r>
            <a:rPr lang="ru-RU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(Т.е. действия лица не должны стать следствием проводимых в отношении его мероприятий)</a:t>
          </a:r>
          <a:endParaRPr lang="ru-RU" sz="24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6583B39-CC8B-44D2-AFC8-BCCC8BC80513}" type="parTrans" cxnId="{6B5FBA5C-855C-401B-94E8-09BE4D5257CF}">
      <dgm:prSet/>
      <dgm:spPr/>
      <dgm:t>
        <a:bodyPr/>
        <a:lstStyle/>
        <a:p>
          <a:endParaRPr lang="ru-RU"/>
        </a:p>
      </dgm:t>
    </dgm:pt>
    <dgm:pt modelId="{538CFE2D-D52C-4C08-B4EB-EE3DB8ACE098}" type="sibTrans" cxnId="{6B5FBA5C-855C-401B-94E8-09BE4D5257CF}">
      <dgm:prSet/>
      <dgm:spPr/>
      <dgm:t>
        <a:bodyPr/>
        <a:lstStyle/>
        <a:p>
          <a:endParaRPr lang="ru-RU"/>
        </a:p>
      </dgm:t>
    </dgm:pt>
    <dgm:pt modelId="{BE9025E5-91CF-406C-8F3C-FFD3772E6418}">
      <dgm:prSet phldrT="[Текст]" custT="1"/>
      <dgm:spPr>
        <a:solidFill>
          <a:srgbClr val="000000"/>
        </a:solidFill>
      </dgm:spPr>
      <dgm:t>
        <a:bodyPr/>
        <a:lstStyle/>
        <a:p>
          <a:r>
            <a:rPr lang="ru-RU" sz="3000" dirty="0" smtClean="0">
              <a:solidFill>
                <a:schemeClr val="tx1"/>
              </a:solidFill>
            </a:rPr>
            <a:t>Получение доказательств ранее совершенного преступления.</a:t>
          </a:r>
          <a:endParaRPr lang="ru-RU" sz="3000" dirty="0">
            <a:solidFill>
              <a:schemeClr val="tx1"/>
            </a:solidFill>
          </a:endParaRPr>
        </a:p>
      </dgm:t>
    </dgm:pt>
    <dgm:pt modelId="{5FED6A99-4A81-4383-926A-AB75A5EEFE7B}" type="parTrans" cxnId="{A7553FC1-8834-4FD0-AA30-64F986024844}">
      <dgm:prSet/>
      <dgm:spPr/>
      <dgm:t>
        <a:bodyPr/>
        <a:lstStyle/>
        <a:p>
          <a:endParaRPr lang="ru-RU"/>
        </a:p>
      </dgm:t>
    </dgm:pt>
    <dgm:pt modelId="{65DA6DD8-AD04-4990-8C89-1C8AC8AD6921}" type="sibTrans" cxnId="{A7553FC1-8834-4FD0-AA30-64F986024844}">
      <dgm:prSet/>
      <dgm:spPr/>
      <dgm:t>
        <a:bodyPr/>
        <a:lstStyle/>
        <a:p>
          <a:endParaRPr lang="ru-RU"/>
        </a:p>
      </dgm:t>
    </dgm:pt>
    <dgm:pt modelId="{4719DD71-ACD7-40D0-B912-84E962AABE98}">
      <dgm:prSet phldrT="[Текст]" custT="1"/>
      <dgm:spPr>
        <a:solidFill>
          <a:srgbClr val="000000">
            <a:alpha val="90000"/>
          </a:srgbClr>
        </a:solidFill>
      </dgm:spPr>
      <dgm:t>
        <a:bodyPr/>
        <a:lstStyle/>
        <a:p>
          <a:pPr rtl="0"/>
          <a:r>
            <a:rPr lang="ru-RU" sz="22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Искусственное создание обстановки, аналогичной ранее совершенным деяниям, с вовлечением в нее лица, склонного к совершению таких преступлений, ЗАПРЕЩАЕТСЯ!!!!</a:t>
          </a:r>
          <a:endParaRPr lang="ru-RU" sz="22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3765D54-0C23-49F9-BA65-19F3402E0C71}" type="parTrans" cxnId="{6F9A3413-C683-4D18-BFFD-9B7A67B4C144}">
      <dgm:prSet/>
      <dgm:spPr/>
      <dgm:t>
        <a:bodyPr/>
        <a:lstStyle/>
        <a:p>
          <a:endParaRPr lang="ru-RU"/>
        </a:p>
      </dgm:t>
    </dgm:pt>
    <dgm:pt modelId="{99D251CB-AFDD-4187-AB85-54AC6D8A2DDD}" type="sibTrans" cxnId="{6F9A3413-C683-4D18-BFFD-9B7A67B4C144}">
      <dgm:prSet/>
      <dgm:spPr/>
      <dgm:t>
        <a:bodyPr/>
        <a:lstStyle/>
        <a:p>
          <a:endParaRPr lang="ru-RU"/>
        </a:p>
      </dgm:t>
    </dgm:pt>
    <dgm:pt modelId="{90E0CB80-A6CE-4E25-A065-7C043B475AEF}" type="pres">
      <dgm:prSet presAssocID="{89C40D16-79BD-4897-9E30-B36CC8029B3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982C5E-FA46-465E-B509-8DCED3687E2E}" type="pres">
      <dgm:prSet presAssocID="{BE9025E5-91CF-406C-8F3C-FFD3772E6418}" presName="boxAndChildren" presStyleCnt="0"/>
      <dgm:spPr/>
    </dgm:pt>
    <dgm:pt modelId="{4B7A8C8F-F3D3-4689-8B35-E2DB9896C332}" type="pres">
      <dgm:prSet presAssocID="{BE9025E5-91CF-406C-8F3C-FFD3772E6418}" presName="parentTextBox" presStyleLbl="node1" presStyleIdx="0" presStyleCnt="2"/>
      <dgm:spPr/>
      <dgm:t>
        <a:bodyPr/>
        <a:lstStyle/>
        <a:p>
          <a:endParaRPr lang="ru-RU"/>
        </a:p>
      </dgm:t>
    </dgm:pt>
    <dgm:pt modelId="{B3ED65F0-1677-4444-AD5E-1E519C8FD0A9}" type="pres">
      <dgm:prSet presAssocID="{BE9025E5-91CF-406C-8F3C-FFD3772E6418}" presName="entireBox" presStyleLbl="node1" presStyleIdx="0" presStyleCnt="2"/>
      <dgm:spPr/>
      <dgm:t>
        <a:bodyPr/>
        <a:lstStyle/>
        <a:p>
          <a:endParaRPr lang="ru-RU"/>
        </a:p>
      </dgm:t>
    </dgm:pt>
    <dgm:pt modelId="{1C4AB75A-6EEA-461A-827E-1CE4627994A6}" type="pres">
      <dgm:prSet presAssocID="{BE9025E5-91CF-406C-8F3C-FFD3772E6418}" presName="descendantBox" presStyleCnt="0"/>
      <dgm:spPr/>
    </dgm:pt>
    <dgm:pt modelId="{C49C8DF3-413E-467A-A2F0-3A7AE153ACEF}" type="pres">
      <dgm:prSet presAssocID="{4719DD71-ACD7-40D0-B912-84E962AABE98}" presName="childTextBox" presStyleLbl="fgAccFollowNode1" presStyleIdx="0" presStyleCnt="2" custScaleX="20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91B34D-C1E7-4058-BCAC-9187B00737E4}" type="pres">
      <dgm:prSet presAssocID="{751AB295-2526-47F9-AA20-B51FB3E83FA4}" presName="sp" presStyleCnt="0"/>
      <dgm:spPr/>
    </dgm:pt>
    <dgm:pt modelId="{1B07242C-5E8A-42DF-84AE-6FC91CF69708}" type="pres">
      <dgm:prSet presAssocID="{C9B7CDF0-DF70-4EC6-A9AF-C69264513494}" presName="arrowAndChildren" presStyleCnt="0"/>
      <dgm:spPr/>
    </dgm:pt>
    <dgm:pt modelId="{B7943A65-21E3-4791-9900-8FF96EF8AB44}" type="pres">
      <dgm:prSet presAssocID="{C9B7CDF0-DF70-4EC6-A9AF-C69264513494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0E6AA833-8492-4C63-BEF2-9A6EF4C329FC}" type="pres">
      <dgm:prSet presAssocID="{C9B7CDF0-DF70-4EC6-A9AF-C69264513494}" presName="arrow" presStyleLbl="node1" presStyleIdx="1" presStyleCnt="2"/>
      <dgm:spPr/>
      <dgm:t>
        <a:bodyPr/>
        <a:lstStyle/>
        <a:p>
          <a:endParaRPr lang="ru-RU"/>
        </a:p>
      </dgm:t>
    </dgm:pt>
    <dgm:pt modelId="{DCB76E76-7DAD-4101-BF49-AE20882D682B}" type="pres">
      <dgm:prSet presAssocID="{C9B7CDF0-DF70-4EC6-A9AF-C69264513494}" presName="descendantArrow" presStyleCnt="0"/>
      <dgm:spPr/>
    </dgm:pt>
    <dgm:pt modelId="{A494512B-819A-45E0-802E-CDB27B26D26A}" type="pres">
      <dgm:prSet presAssocID="{61A36ED0-8EF7-443F-810E-281FAE8368F0}" presName="childTextArrow" presStyleLbl="fgAccFollowNode1" presStyleIdx="1" presStyleCnt="2" custScaleX="2000000" custLinFactNeighborX="-2671" custLinFactNeighborY="-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53E6F5-59B9-4668-A979-C985067B02FB}" type="presOf" srcId="{BE9025E5-91CF-406C-8F3C-FFD3772E6418}" destId="{4B7A8C8F-F3D3-4689-8B35-E2DB9896C332}" srcOrd="0" destOrd="0" presId="urn:microsoft.com/office/officeart/2005/8/layout/process4"/>
    <dgm:cxn modelId="{6B5FBA5C-855C-401B-94E8-09BE4D5257CF}" srcId="{C9B7CDF0-DF70-4EC6-A9AF-C69264513494}" destId="{61A36ED0-8EF7-443F-810E-281FAE8368F0}" srcOrd="0" destOrd="0" parTransId="{26583B39-CC8B-44D2-AFC8-BCCC8BC80513}" sibTransId="{538CFE2D-D52C-4C08-B4EB-EE3DB8ACE098}"/>
    <dgm:cxn modelId="{6F9A3413-C683-4D18-BFFD-9B7A67B4C144}" srcId="{BE9025E5-91CF-406C-8F3C-FFD3772E6418}" destId="{4719DD71-ACD7-40D0-B912-84E962AABE98}" srcOrd="0" destOrd="0" parTransId="{03765D54-0C23-49F9-BA65-19F3402E0C71}" sibTransId="{99D251CB-AFDD-4187-AB85-54AC6D8A2DDD}"/>
    <dgm:cxn modelId="{3D69D87A-25AD-4F14-AE83-31388F0AC3D7}" type="presOf" srcId="{61A36ED0-8EF7-443F-810E-281FAE8368F0}" destId="{A494512B-819A-45E0-802E-CDB27B26D26A}" srcOrd="0" destOrd="0" presId="urn:microsoft.com/office/officeart/2005/8/layout/process4"/>
    <dgm:cxn modelId="{3B6485FB-D752-4C04-B7E7-D593BE69F8DF}" type="presOf" srcId="{C9B7CDF0-DF70-4EC6-A9AF-C69264513494}" destId="{B7943A65-21E3-4791-9900-8FF96EF8AB44}" srcOrd="0" destOrd="0" presId="urn:microsoft.com/office/officeart/2005/8/layout/process4"/>
    <dgm:cxn modelId="{4D416471-9EC7-4609-A606-0281A32625B6}" type="presOf" srcId="{89C40D16-79BD-4897-9E30-B36CC8029B3D}" destId="{90E0CB80-A6CE-4E25-A065-7C043B475AEF}" srcOrd="0" destOrd="0" presId="urn:microsoft.com/office/officeart/2005/8/layout/process4"/>
    <dgm:cxn modelId="{CFB6F008-E1D6-4C60-B723-39191BEA7231}" type="presOf" srcId="{C9B7CDF0-DF70-4EC6-A9AF-C69264513494}" destId="{0E6AA833-8492-4C63-BEF2-9A6EF4C329FC}" srcOrd="1" destOrd="0" presId="urn:microsoft.com/office/officeart/2005/8/layout/process4"/>
    <dgm:cxn modelId="{151F63EA-2A1E-4CD8-A52A-948874A3B214}" type="presOf" srcId="{4719DD71-ACD7-40D0-B912-84E962AABE98}" destId="{C49C8DF3-413E-467A-A2F0-3A7AE153ACEF}" srcOrd="0" destOrd="0" presId="urn:microsoft.com/office/officeart/2005/8/layout/process4"/>
    <dgm:cxn modelId="{794BBA79-8F6D-4762-91CA-FD5D2494F528}" srcId="{89C40D16-79BD-4897-9E30-B36CC8029B3D}" destId="{C9B7CDF0-DF70-4EC6-A9AF-C69264513494}" srcOrd="0" destOrd="0" parTransId="{233EB1F2-6329-4699-8B86-171F1A78A0D1}" sibTransId="{751AB295-2526-47F9-AA20-B51FB3E83FA4}"/>
    <dgm:cxn modelId="{A7553FC1-8834-4FD0-AA30-64F986024844}" srcId="{89C40D16-79BD-4897-9E30-B36CC8029B3D}" destId="{BE9025E5-91CF-406C-8F3C-FFD3772E6418}" srcOrd="1" destOrd="0" parTransId="{5FED6A99-4A81-4383-926A-AB75A5EEFE7B}" sibTransId="{65DA6DD8-AD04-4990-8C89-1C8AC8AD6921}"/>
    <dgm:cxn modelId="{11AC013B-3775-4E3B-96B3-E6F64B6653E1}" type="presOf" srcId="{BE9025E5-91CF-406C-8F3C-FFD3772E6418}" destId="{B3ED65F0-1677-4444-AD5E-1E519C8FD0A9}" srcOrd="1" destOrd="0" presId="urn:microsoft.com/office/officeart/2005/8/layout/process4"/>
    <dgm:cxn modelId="{3AF79166-3A2F-488A-B27C-F1AF8ED73E59}" type="presParOf" srcId="{90E0CB80-A6CE-4E25-A065-7C043B475AEF}" destId="{A3982C5E-FA46-465E-B509-8DCED3687E2E}" srcOrd="0" destOrd="0" presId="urn:microsoft.com/office/officeart/2005/8/layout/process4"/>
    <dgm:cxn modelId="{E4ECE751-6B27-44C6-B50F-3D9BEC7DF34A}" type="presParOf" srcId="{A3982C5E-FA46-465E-B509-8DCED3687E2E}" destId="{4B7A8C8F-F3D3-4689-8B35-E2DB9896C332}" srcOrd="0" destOrd="0" presId="urn:microsoft.com/office/officeart/2005/8/layout/process4"/>
    <dgm:cxn modelId="{09595A59-6B34-4360-BDC1-60A96625EBFD}" type="presParOf" srcId="{A3982C5E-FA46-465E-B509-8DCED3687E2E}" destId="{B3ED65F0-1677-4444-AD5E-1E519C8FD0A9}" srcOrd="1" destOrd="0" presId="urn:microsoft.com/office/officeart/2005/8/layout/process4"/>
    <dgm:cxn modelId="{04785F1F-7B5A-4C7F-81A0-BED7D62E54EA}" type="presParOf" srcId="{A3982C5E-FA46-465E-B509-8DCED3687E2E}" destId="{1C4AB75A-6EEA-461A-827E-1CE4627994A6}" srcOrd="2" destOrd="0" presId="urn:microsoft.com/office/officeart/2005/8/layout/process4"/>
    <dgm:cxn modelId="{FCE32BA1-8DB0-488E-AFDD-F691339272EE}" type="presParOf" srcId="{1C4AB75A-6EEA-461A-827E-1CE4627994A6}" destId="{C49C8DF3-413E-467A-A2F0-3A7AE153ACEF}" srcOrd="0" destOrd="0" presId="urn:microsoft.com/office/officeart/2005/8/layout/process4"/>
    <dgm:cxn modelId="{FB5BA0C3-7298-4AB5-A911-F773E6751B4E}" type="presParOf" srcId="{90E0CB80-A6CE-4E25-A065-7C043B475AEF}" destId="{9191B34D-C1E7-4058-BCAC-9187B00737E4}" srcOrd="1" destOrd="0" presId="urn:microsoft.com/office/officeart/2005/8/layout/process4"/>
    <dgm:cxn modelId="{C6F3DD40-AA26-48DD-B130-6A265B5A6F69}" type="presParOf" srcId="{90E0CB80-A6CE-4E25-A065-7C043B475AEF}" destId="{1B07242C-5E8A-42DF-84AE-6FC91CF69708}" srcOrd="2" destOrd="0" presId="urn:microsoft.com/office/officeart/2005/8/layout/process4"/>
    <dgm:cxn modelId="{255F4E7D-EE4D-4819-885B-7AAFC9A05A33}" type="presParOf" srcId="{1B07242C-5E8A-42DF-84AE-6FC91CF69708}" destId="{B7943A65-21E3-4791-9900-8FF96EF8AB44}" srcOrd="0" destOrd="0" presId="urn:microsoft.com/office/officeart/2005/8/layout/process4"/>
    <dgm:cxn modelId="{298EC5F0-6183-4CD3-BD2B-C2E236918347}" type="presParOf" srcId="{1B07242C-5E8A-42DF-84AE-6FC91CF69708}" destId="{0E6AA833-8492-4C63-BEF2-9A6EF4C329FC}" srcOrd="1" destOrd="0" presId="urn:microsoft.com/office/officeart/2005/8/layout/process4"/>
    <dgm:cxn modelId="{8FE9628C-256A-4740-88A4-6DB907512255}" type="presParOf" srcId="{1B07242C-5E8A-42DF-84AE-6FC91CF69708}" destId="{DCB76E76-7DAD-4101-BF49-AE20882D682B}" srcOrd="2" destOrd="0" presId="urn:microsoft.com/office/officeart/2005/8/layout/process4"/>
    <dgm:cxn modelId="{3840FED3-5546-4F77-B574-DEA4D67A1A39}" type="presParOf" srcId="{DCB76E76-7DAD-4101-BF49-AE20882D682B}" destId="{A494512B-819A-45E0-802E-CDB27B26D26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1E012D7-980A-4BDE-B0C3-E6366218F1D8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BA12801-CC54-4175-B1A3-BF6E6450CBC0}">
      <dgm:prSet custT="1"/>
      <dgm:spPr>
        <a:solidFill>
          <a:srgbClr val="000000"/>
        </a:solidFill>
      </dgm:spPr>
      <dgm:t>
        <a:bodyPr/>
        <a:lstStyle/>
        <a:p>
          <a:pPr rtl="0"/>
          <a:r>
            <a:rPr lang="ru-RU" sz="2200" dirty="0" smtClean="0"/>
            <a:t>Ч.10 ст. 34 Закона об ОРД допускает выяснение у гражданина намерений и обстоятельств ранее совершенных им действий посредством оперативного опроса, это не является ОЭ!!!. </a:t>
          </a:r>
          <a:endParaRPr lang="ru-RU" sz="2200" dirty="0"/>
        </a:p>
      </dgm:t>
    </dgm:pt>
    <dgm:pt modelId="{2CB1E59E-A2DC-475D-B29D-1178799E935D}" type="parTrans" cxnId="{62CA1305-04A3-457D-BB76-3613E34B38B1}">
      <dgm:prSet/>
      <dgm:spPr/>
      <dgm:t>
        <a:bodyPr/>
        <a:lstStyle/>
        <a:p>
          <a:endParaRPr lang="ru-RU"/>
        </a:p>
      </dgm:t>
    </dgm:pt>
    <dgm:pt modelId="{25429EE2-C345-4743-97C9-2D633269CBF9}" type="sibTrans" cxnId="{62CA1305-04A3-457D-BB76-3613E34B38B1}">
      <dgm:prSet/>
      <dgm:spPr/>
      <dgm:t>
        <a:bodyPr/>
        <a:lstStyle/>
        <a:p>
          <a:endParaRPr lang="ru-RU"/>
        </a:p>
      </dgm:t>
    </dgm:pt>
    <dgm:pt modelId="{4EC6CFCE-4AEB-4504-9347-741C33504972}">
      <dgm:prSet/>
      <dgm:spPr>
        <a:solidFill>
          <a:srgbClr val="000000"/>
        </a:solidFill>
      </dgm:spPr>
      <dgm:t>
        <a:bodyPr/>
        <a:lstStyle/>
        <a:p>
          <a:pPr rtl="0"/>
          <a:r>
            <a:rPr lang="ru-RU" dirty="0" smtClean="0"/>
            <a:t>Однако!!! НЕ ДОПУСКАЕТСЯ под видом проведения опер. опроса искусственно создавать обстановку совершения др. преступления, реализация которой в дальнейшем будет осуществлена в ходе ОЭ. </a:t>
          </a:r>
          <a:endParaRPr lang="ru-RU" dirty="0"/>
        </a:p>
      </dgm:t>
    </dgm:pt>
    <dgm:pt modelId="{D7473C2A-AAB8-40F6-9ACA-8245283B5E8F}" type="parTrans" cxnId="{DD658A99-5C87-4CF1-99B5-2989B86BF7C4}">
      <dgm:prSet/>
      <dgm:spPr/>
      <dgm:t>
        <a:bodyPr/>
        <a:lstStyle/>
        <a:p>
          <a:endParaRPr lang="ru-RU"/>
        </a:p>
      </dgm:t>
    </dgm:pt>
    <dgm:pt modelId="{9C11E888-D27E-4C04-AB4F-B8E9F6B909F1}" type="sibTrans" cxnId="{DD658A99-5C87-4CF1-99B5-2989B86BF7C4}">
      <dgm:prSet/>
      <dgm:spPr/>
      <dgm:t>
        <a:bodyPr/>
        <a:lstStyle/>
        <a:p>
          <a:endParaRPr lang="ru-RU"/>
        </a:p>
      </dgm:t>
    </dgm:pt>
    <dgm:pt modelId="{5F1F0698-1756-474C-8F82-90DE55B4FA01}" type="pres">
      <dgm:prSet presAssocID="{01E012D7-980A-4BDE-B0C3-E6366218F1D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2FCDF2-5A31-41B2-9FF7-90E7DA32E712}" type="pres">
      <dgm:prSet presAssocID="{8BA12801-CC54-4175-B1A3-BF6E6450CBC0}" presName="composite" presStyleCnt="0"/>
      <dgm:spPr/>
    </dgm:pt>
    <dgm:pt modelId="{E05C40FD-6A2C-49B5-BEE7-A8BD0EBAC21B}" type="pres">
      <dgm:prSet presAssocID="{8BA12801-CC54-4175-B1A3-BF6E6450CBC0}" presName="imgShp" presStyleLbl="fgImgPlace1" presStyleIdx="0" presStyleCnt="2" custScaleX="126581" custScaleY="115981" custLinFactNeighborX="-30285" custLinFactNeighborY="-330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0A9B48E-F19C-4A31-BBFD-0C8EF465ED7A}" type="pres">
      <dgm:prSet presAssocID="{8BA12801-CC54-4175-B1A3-BF6E6450CBC0}" presName="txShp" presStyleLbl="node1" presStyleIdx="0" presStyleCnt="2" custScaleX="1176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0F81E2-2B57-44E0-AAAA-FA568743188C}" type="pres">
      <dgm:prSet presAssocID="{25429EE2-C345-4743-97C9-2D633269CBF9}" presName="spacing" presStyleCnt="0"/>
      <dgm:spPr/>
    </dgm:pt>
    <dgm:pt modelId="{22F4488D-09B2-45B5-931E-7B013F49E894}" type="pres">
      <dgm:prSet presAssocID="{4EC6CFCE-4AEB-4504-9347-741C33504972}" presName="composite" presStyleCnt="0"/>
      <dgm:spPr/>
    </dgm:pt>
    <dgm:pt modelId="{F04BE2AC-AD57-49FD-BAD1-0D44D4771B84}" type="pres">
      <dgm:prSet presAssocID="{4EC6CFCE-4AEB-4504-9347-741C33504972}" presName="imgShp" presStyleLbl="fgImgPlace1" presStyleIdx="1" presStyleCnt="2" custScaleX="136695" custScaleY="131103" custLinFactNeighborX="-26351" custLinFactNeighborY="-550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7D423C7-6D0E-4238-82DD-5E4566080D60}" type="pres">
      <dgm:prSet presAssocID="{4EC6CFCE-4AEB-4504-9347-741C33504972}" presName="txShp" presStyleLbl="node1" presStyleIdx="1" presStyleCnt="2" custScaleX="1150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A91686-27D0-43C0-B692-62A0ACC70DB4}" type="presOf" srcId="{4EC6CFCE-4AEB-4504-9347-741C33504972}" destId="{D7D423C7-6D0E-4238-82DD-5E4566080D60}" srcOrd="0" destOrd="0" presId="urn:microsoft.com/office/officeart/2005/8/layout/vList3#2"/>
    <dgm:cxn modelId="{F582915C-6FB3-44E9-96B2-A4C020873CD4}" type="presOf" srcId="{8BA12801-CC54-4175-B1A3-BF6E6450CBC0}" destId="{40A9B48E-F19C-4A31-BBFD-0C8EF465ED7A}" srcOrd="0" destOrd="0" presId="urn:microsoft.com/office/officeart/2005/8/layout/vList3#2"/>
    <dgm:cxn modelId="{DD658A99-5C87-4CF1-99B5-2989B86BF7C4}" srcId="{01E012D7-980A-4BDE-B0C3-E6366218F1D8}" destId="{4EC6CFCE-4AEB-4504-9347-741C33504972}" srcOrd="1" destOrd="0" parTransId="{D7473C2A-AAB8-40F6-9ACA-8245283B5E8F}" sibTransId="{9C11E888-D27E-4C04-AB4F-B8E9F6B909F1}"/>
    <dgm:cxn modelId="{62CA1305-04A3-457D-BB76-3613E34B38B1}" srcId="{01E012D7-980A-4BDE-B0C3-E6366218F1D8}" destId="{8BA12801-CC54-4175-B1A3-BF6E6450CBC0}" srcOrd="0" destOrd="0" parTransId="{2CB1E59E-A2DC-475D-B29D-1178799E935D}" sibTransId="{25429EE2-C345-4743-97C9-2D633269CBF9}"/>
    <dgm:cxn modelId="{A28E00A3-5D71-4327-BA39-6108F7CDE49B}" type="presOf" srcId="{01E012D7-980A-4BDE-B0C3-E6366218F1D8}" destId="{5F1F0698-1756-474C-8F82-90DE55B4FA01}" srcOrd="0" destOrd="0" presId="urn:microsoft.com/office/officeart/2005/8/layout/vList3#2"/>
    <dgm:cxn modelId="{0618A087-9348-4E67-81A5-81A1FE46AD9A}" type="presParOf" srcId="{5F1F0698-1756-474C-8F82-90DE55B4FA01}" destId="{E32FCDF2-5A31-41B2-9FF7-90E7DA32E712}" srcOrd="0" destOrd="0" presId="urn:microsoft.com/office/officeart/2005/8/layout/vList3#2"/>
    <dgm:cxn modelId="{F04196D2-4627-4C73-AC5D-D5F40C9BA83E}" type="presParOf" srcId="{E32FCDF2-5A31-41B2-9FF7-90E7DA32E712}" destId="{E05C40FD-6A2C-49B5-BEE7-A8BD0EBAC21B}" srcOrd="0" destOrd="0" presId="urn:microsoft.com/office/officeart/2005/8/layout/vList3#2"/>
    <dgm:cxn modelId="{22365213-2519-47B5-8F94-5F0B12A68F82}" type="presParOf" srcId="{E32FCDF2-5A31-41B2-9FF7-90E7DA32E712}" destId="{40A9B48E-F19C-4A31-BBFD-0C8EF465ED7A}" srcOrd="1" destOrd="0" presId="urn:microsoft.com/office/officeart/2005/8/layout/vList3#2"/>
    <dgm:cxn modelId="{EEE70EBF-6E7D-4EBB-AD4A-605117A7E285}" type="presParOf" srcId="{5F1F0698-1756-474C-8F82-90DE55B4FA01}" destId="{3E0F81E2-2B57-44E0-AAAA-FA568743188C}" srcOrd="1" destOrd="0" presId="urn:microsoft.com/office/officeart/2005/8/layout/vList3#2"/>
    <dgm:cxn modelId="{8013285F-2C96-4455-AD78-2400F6FD1E41}" type="presParOf" srcId="{5F1F0698-1756-474C-8F82-90DE55B4FA01}" destId="{22F4488D-09B2-45B5-931E-7B013F49E894}" srcOrd="2" destOrd="0" presId="urn:microsoft.com/office/officeart/2005/8/layout/vList3#2"/>
    <dgm:cxn modelId="{BFCEC241-F0C1-44D6-A219-FAC54ED49301}" type="presParOf" srcId="{22F4488D-09B2-45B5-931E-7B013F49E894}" destId="{F04BE2AC-AD57-49FD-BAD1-0D44D4771B84}" srcOrd="0" destOrd="0" presId="urn:microsoft.com/office/officeart/2005/8/layout/vList3#2"/>
    <dgm:cxn modelId="{E15C4AE0-AC41-404A-A582-55FFF638936B}" type="presParOf" srcId="{22F4488D-09B2-45B5-931E-7B013F49E894}" destId="{D7D423C7-6D0E-4238-82DD-5E4566080D60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1F806B-574A-4FD3-996E-A0842CA87AE1}">
      <dsp:nvSpPr>
        <dsp:cNvPr id="0" name=""/>
        <dsp:cNvSpPr/>
      </dsp:nvSpPr>
      <dsp:spPr>
        <a:xfrm rot="21300000">
          <a:off x="26087" y="1925275"/>
          <a:ext cx="8448946" cy="967531"/>
        </a:xfrm>
        <a:prstGeom prst="mathMinus">
          <a:avLst/>
        </a:prstGeom>
        <a:solidFill>
          <a:srgbClr val="0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8A49A6-5F6F-4E84-912B-866EC0DCF692}">
      <dsp:nvSpPr>
        <dsp:cNvPr id="0" name=""/>
        <dsp:cNvSpPr/>
      </dsp:nvSpPr>
      <dsp:spPr>
        <a:xfrm>
          <a:off x="1447328" y="240904"/>
          <a:ext cx="1695948" cy="1927232"/>
        </a:xfrm>
        <a:prstGeom prst="downArrow">
          <a:avLst/>
        </a:prstGeom>
        <a:solidFill>
          <a:srgbClr val="0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ED74B1-4FC6-4DDD-A6C3-B69AE5CFF244}">
      <dsp:nvSpPr>
        <dsp:cNvPr id="0" name=""/>
        <dsp:cNvSpPr/>
      </dsp:nvSpPr>
      <dsp:spPr>
        <a:xfrm>
          <a:off x="3214716" y="0"/>
          <a:ext cx="5302115" cy="2023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Пресекать нарушения прав и законных </a:t>
          </a:r>
          <a:r>
            <a:rPr lang="ru-RU" sz="3000" kern="1200" dirty="0" err="1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интереов</a:t>
          </a:r>
          <a:r>
            <a:rPr lang="ru-RU" sz="3000" kern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физ. И юр. лиц при осуществлении ОРД </a:t>
          </a:r>
          <a:endParaRPr lang="ru-RU" sz="3000" kern="1200" dirty="0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14716" y="0"/>
        <a:ext cx="5302115" cy="2023594"/>
      </dsp:txXfrm>
    </dsp:sp>
    <dsp:sp modelId="{0CD514C2-984C-4FDE-9002-58AF65286C96}">
      <dsp:nvSpPr>
        <dsp:cNvPr id="0" name=""/>
        <dsp:cNvSpPr/>
      </dsp:nvSpPr>
      <dsp:spPr>
        <a:xfrm>
          <a:off x="5286409" y="2649945"/>
          <a:ext cx="1838818" cy="1927232"/>
        </a:xfrm>
        <a:prstGeom prst="upArrow">
          <a:avLst/>
        </a:prstGeom>
        <a:solidFill>
          <a:srgbClr val="0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43CD0-BBEF-4967-B740-95BD50D2F198}">
      <dsp:nvSpPr>
        <dsp:cNvPr id="0" name=""/>
        <dsp:cNvSpPr/>
      </dsp:nvSpPr>
      <dsp:spPr>
        <a:xfrm>
          <a:off x="214309" y="2794487"/>
          <a:ext cx="4842075" cy="2023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Способствовать выполнению задач ОРД</a:t>
          </a:r>
          <a:endParaRPr lang="ru-RU" sz="3000" kern="1200" dirty="0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4309" y="2794487"/>
        <a:ext cx="4842075" cy="202359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A8D043-9015-44C0-8C22-0F793B4EB9D1}">
      <dsp:nvSpPr>
        <dsp:cNvPr id="0" name=""/>
        <dsp:cNvSpPr/>
      </dsp:nvSpPr>
      <dsp:spPr>
        <a:xfrm rot="10800000">
          <a:off x="0" y="0"/>
          <a:ext cx="4772727" cy="684904"/>
        </a:xfrm>
        <a:prstGeom prst="homePlate">
          <a:avLst/>
        </a:prstGeom>
        <a:solidFill>
          <a:srgbClr val="0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269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Кругом поднадзорных субъектов</a:t>
          </a:r>
          <a:endParaRPr lang="ru-RU" sz="2500" kern="1200" dirty="0"/>
        </a:p>
      </dsp:txBody>
      <dsp:txXfrm rot="10800000">
        <a:off x="0" y="0"/>
        <a:ext cx="4772727" cy="684904"/>
      </dsp:txXfrm>
    </dsp:sp>
    <dsp:sp modelId="{E54ED348-0137-4FCC-A9FC-CBD7569D12CB}">
      <dsp:nvSpPr>
        <dsp:cNvPr id="0" name=""/>
        <dsp:cNvSpPr/>
      </dsp:nvSpPr>
      <dsp:spPr>
        <a:xfrm>
          <a:off x="4775476" y="303582"/>
          <a:ext cx="39320" cy="4009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298C0A-105A-4AE2-AEEC-75A1581D963C}">
      <dsp:nvSpPr>
        <dsp:cNvPr id="0" name=""/>
        <dsp:cNvSpPr/>
      </dsp:nvSpPr>
      <dsp:spPr>
        <a:xfrm rot="10800000">
          <a:off x="328578" y="872247"/>
          <a:ext cx="5664665" cy="777927"/>
        </a:xfrm>
        <a:prstGeom prst="homePlate">
          <a:avLst/>
        </a:prstGeom>
        <a:solidFill>
          <a:srgbClr val="0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269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Кругом надзирающих прокуроров</a:t>
          </a:r>
          <a:endParaRPr lang="ru-RU" sz="2500" kern="1200" dirty="0"/>
        </a:p>
      </dsp:txBody>
      <dsp:txXfrm rot="10800000">
        <a:off x="328578" y="872247"/>
        <a:ext cx="5664665" cy="777927"/>
      </dsp:txXfrm>
    </dsp:sp>
    <dsp:sp modelId="{AB795966-90E0-4FA2-A595-2B28B322808C}">
      <dsp:nvSpPr>
        <dsp:cNvPr id="0" name=""/>
        <dsp:cNvSpPr/>
      </dsp:nvSpPr>
      <dsp:spPr>
        <a:xfrm flipV="1">
          <a:off x="6257941" y="1257299"/>
          <a:ext cx="81089" cy="9084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A5C43-C634-4043-B036-8DD46FC30699}">
      <dsp:nvSpPr>
        <dsp:cNvPr id="0" name=""/>
        <dsp:cNvSpPr/>
      </dsp:nvSpPr>
      <dsp:spPr>
        <a:xfrm rot="10800000">
          <a:off x="1112161" y="1797880"/>
          <a:ext cx="5473997" cy="718262"/>
        </a:xfrm>
        <a:prstGeom prst="homePlate">
          <a:avLst/>
        </a:prstGeom>
        <a:solidFill>
          <a:srgbClr val="0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269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Правовой базой</a:t>
          </a:r>
          <a:endParaRPr lang="ru-RU" sz="2500" kern="1200" dirty="0"/>
        </a:p>
      </dsp:txBody>
      <dsp:txXfrm rot="10800000">
        <a:off x="1112161" y="1797880"/>
        <a:ext cx="5473997" cy="718262"/>
      </dsp:txXfrm>
    </dsp:sp>
    <dsp:sp modelId="{353E374B-6B8F-43B4-A57A-E65C7E49C255}">
      <dsp:nvSpPr>
        <dsp:cNvPr id="0" name=""/>
        <dsp:cNvSpPr/>
      </dsp:nvSpPr>
      <dsp:spPr>
        <a:xfrm>
          <a:off x="6758007" y="2043115"/>
          <a:ext cx="31541" cy="11979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90EDF3-6FE2-4D32-928A-7DDF5D9D399D}">
      <dsp:nvSpPr>
        <dsp:cNvPr id="0" name=""/>
        <dsp:cNvSpPr/>
      </dsp:nvSpPr>
      <dsp:spPr>
        <a:xfrm rot="10800000">
          <a:off x="1900223" y="2760966"/>
          <a:ext cx="5664665" cy="715522"/>
        </a:xfrm>
        <a:prstGeom prst="homePlate">
          <a:avLst/>
        </a:prstGeom>
        <a:solidFill>
          <a:srgbClr val="0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269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Задачами</a:t>
          </a:r>
          <a:endParaRPr lang="ru-RU" sz="2500" kern="1200" dirty="0"/>
        </a:p>
      </dsp:txBody>
      <dsp:txXfrm rot="10800000">
        <a:off x="1900223" y="2760966"/>
        <a:ext cx="5664665" cy="715522"/>
      </dsp:txXfrm>
    </dsp:sp>
    <dsp:sp modelId="{20F5449C-4C26-43DE-955F-8A2E361A85A7}">
      <dsp:nvSpPr>
        <dsp:cNvPr id="0" name=""/>
        <dsp:cNvSpPr/>
      </dsp:nvSpPr>
      <dsp:spPr>
        <a:xfrm>
          <a:off x="7698180" y="3106403"/>
          <a:ext cx="149725" cy="3675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0EA723-1F9C-4957-87DC-E42D80FA50C0}">
      <dsp:nvSpPr>
        <dsp:cNvPr id="0" name=""/>
        <dsp:cNvSpPr/>
      </dsp:nvSpPr>
      <dsp:spPr>
        <a:xfrm rot="10800000">
          <a:off x="2685160" y="3723590"/>
          <a:ext cx="5472684" cy="741756"/>
        </a:xfrm>
        <a:prstGeom prst="homePlate">
          <a:avLst/>
        </a:prstGeom>
        <a:solidFill>
          <a:srgbClr val="0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269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Объектом, пределами и предметом надзора</a:t>
          </a:r>
          <a:endParaRPr lang="ru-RU" sz="2500" kern="1200" dirty="0"/>
        </a:p>
      </dsp:txBody>
      <dsp:txXfrm rot="10800000">
        <a:off x="2685160" y="3723590"/>
        <a:ext cx="5472684" cy="741756"/>
      </dsp:txXfrm>
    </dsp:sp>
    <dsp:sp modelId="{99DC50D8-A9F5-40B7-9254-B90BAFF824AF}">
      <dsp:nvSpPr>
        <dsp:cNvPr id="0" name=""/>
        <dsp:cNvSpPr/>
      </dsp:nvSpPr>
      <dsp:spPr>
        <a:xfrm flipH="1">
          <a:off x="1367905" y="4132925"/>
          <a:ext cx="42208" cy="5035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3ED65F0-1677-4444-AD5E-1E519C8FD0A9}">
      <dsp:nvSpPr>
        <dsp:cNvPr id="0" name=""/>
        <dsp:cNvSpPr/>
      </dsp:nvSpPr>
      <dsp:spPr>
        <a:xfrm>
          <a:off x="0" y="3319965"/>
          <a:ext cx="9001156" cy="2178256"/>
        </a:xfrm>
        <a:prstGeom prst="rect">
          <a:avLst/>
        </a:prstGeom>
        <a:solidFill>
          <a:srgbClr val="0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chemeClr val="tx1"/>
              </a:solidFill>
            </a:rPr>
            <a:t>Получение доказательств ранее совершенного преступления.</a:t>
          </a:r>
          <a:endParaRPr lang="ru-RU" sz="3000" kern="1200" dirty="0">
            <a:solidFill>
              <a:schemeClr val="tx1"/>
            </a:solidFill>
          </a:endParaRPr>
        </a:p>
      </dsp:txBody>
      <dsp:txXfrm>
        <a:off x="0" y="3319965"/>
        <a:ext cx="9001156" cy="1176258"/>
      </dsp:txXfrm>
    </dsp:sp>
    <dsp:sp modelId="{C49C8DF3-413E-467A-A2F0-3A7AE153ACEF}">
      <dsp:nvSpPr>
        <dsp:cNvPr id="0" name=""/>
        <dsp:cNvSpPr/>
      </dsp:nvSpPr>
      <dsp:spPr>
        <a:xfrm>
          <a:off x="1098" y="4452658"/>
          <a:ext cx="8998958" cy="1001997"/>
        </a:xfrm>
        <a:prstGeom prst="rect">
          <a:avLst/>
        </a:prstGeom>
        <a:solidFill>
          <a:srgbClr val="000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Искусственное создание обстановки, аналогичной ранее совершенным деяниям, с вовлечением в нее лица, склонного к совершению таких преступлений, ЗАПРЕЩАЕТСЯ!!!!</a:t>
          </a:r>
          <a:endParaRPr lang="ru-RU" sz="22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098" y="4452658"/>
        <a:ext cx="8998958" cy="1001997"/>
      </dsp:txXfrm>
    </dsp:sp>
    <dsp:sp modelId="{0E6AA833-8492-4C63-BEF2-9A6EF4C329FC}">
      <dsp:nvSpPr>
        <dsp:cNvPr id="0" name=""/>
        <dsp:cNvSpPr/>
      </dsp:nvSpPr>
      <dsp:spPr>
        <a:xfrm rot="10800000">
          <a:off x="0" y="2480"/>
          <a:ext cx="9001156" cy="3350158"/>
        </a:xfrm>
        <a:prstGeom prst="upArrowCallout">
          <a:avLst/>
        </a:prstGeom>
        <a:solidFill>
          <a:srgbClr val="0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chemeClr val="tx1"/>
              </a:solidFill>
            </a:rPr>
            <a:t>Пресечение подготавливаемого или совершаемого преступления</a:t>
          </a:r>
          <a:endParaRPr lang="ru-RU" sz="3000" kern="1200" dirty="0">
            <a:solidFill>
              <a:schemeClr val="tx1"/>
            </a:solidFill>
          </a:endParaRPr>
        </a:p>
      </dsp:txBody>
      <dsp:txXfrm>
        <a:off x="0" y="2480"/>
        <a:ext cx="9001156" cy="1175905"/>
      </dsp:txXfrm>
    </dsp:sp>
    <dsp:sp modelId="{A494512B-819A-45E0-802E-CDB27B26D26A}">
      <dsp:nvSpPr>
        <dsp:cNvPr id="0" name=""/>
        <dsp:cNvSpPr/>
      </dsp:nvSpPr>
      <dsp:spPr>
        <a:xfrm>
          <a:off x="0" y="1177955"/>
          <a:ext cx="8998958" cy="1001697"/>
        </a:xfrm>
        <a:prstGeom prst="rect">
          <a:avLst/>
        </a:prstGeom>
        <a:solidFill>
          <a:srgbClr val="000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(Т.е. действия лица не должны стать следствием проводимых в отношении его мероприятий)</a:t>
          </a:r>
          <a:endParaRPr lang="ru-RU" sz="2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0" y="1177955"/>
        <a:ext cx="8998958" cy="100169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0A9B48E-F19C-4A31-BBFD-0C8EF465ED7A}">
      <dsp:nvSpPr>
        <dsp:cNvPr id="0" name=""/>
        <dsp:cNvSpPr/>
      </dsp:nvSpPr>
      <dsp:spPr>
        <a:xfrm rot="10800000">
          <a:off x="1299786" y="156962"/>
          <a:ext cx="6727217" cy="1949263"/>
        </a:xfrm>
        <a:prstGeom prst="homePlate">
          <a:avLst/>
        </a:prstGeom>
        <a:solidFill>
          <a:srgbClr val="0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9571" tIns="83820" rIns="156464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Ч.10 ст. 34 Закона об ОРД допускает выяснение у гражданина намерений и обстоятельств ранее совершенных им действий посредством оперативного опроса, это не является ОЭ!!!. </a:t>
          </a:r>
          <a:endParaRPr lang="ru-RU" sz="2200" kern="1200" dirty="0"/>
        </a:p>
      </dsp:txBody>
      <dsp:txXfrm rot="10800000">
        <a:off x="1299786" y="156962"/>
        <a:ext cx="6727217" cy="1949263"/>
      </dsp:txXfrm>
    </dsp:sp>
    <dsp:sp modelId="{E05C40FD-6A2C-49B5-BEE7-A8BD0EBAC21B}">
      <dsp:nvSpPr>
        <dsp:cNvPr id="0" name=""/>
        <dsp:cNvSpPr/>
      </dsp:nvSpPr>
      <dsp:spPr>
        <a:xfrm>
          <a:off x="0" y="0"/>
          <a:ext cx="2467396" cy="226077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D423C7-6D0E-4238-82DD-5E4566080D60}">
      <dsp:nvSpPr>
        <dsp:cNvPr id="0" name=""/>
        <dsp:cNvSpPr/>
      </dsp:nvSpPr>
      <dsp:spPr>
        <a:xfrm rot="10800000">
          <a:off x="1462239" y="3146990"/>
          <a:ext cx="6576330" cy="1949263"/>
        </a:xfrm>
        <a:prstGeom prst="homePlate">
          <a:avLst/>
        </a:prstGeom>
        <a:solidFill>
          <a:srgbClr val="0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9571" tIns="83820" rIns="156464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Однако!!! НЕ ДОПУСКАЕТСЯ под видом проведения опер. опроса искусственно создавать обстановку совершения др. преступления, реализация которой в дальнейшем будет осуществлена в ходе ОЭ. </a:t>
          </a:r>
          <a:endParaRPr lang="ru-RU" sz="2200" kern="1200" dirty="0"/>
        </a:p>
      </dsp:txBody>
      <dsp:txXfrm rot="10800000">
        <a:off x="1462239" y="3146990"/>
        <a:ext cx="6576330" cy="1949263"/>
      </dsp:txXfrm>
    </dsp:sp>
    <dsp:sp modelId="{F04BE2AC-AD57-49FD-BAD1-0D44D4771B84}">
      <dsp:nvSpPr>
        <dsp:cNvPr id="0" name=""/>
        <dsp:cNvSpPr/>
      </dsp:nvSpPr>
      <dsp:spPr>
        <a:xfrm>
          <a:off x="45679" y="2736505"/>
          <a:ext cx="2664545" cy="255554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3735592-604C-4F36-B5B3-365C87D903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89455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47A3D7B-BC6B-441B-9A03-959CE365F9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82686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F5EBD-21F3-4391-9899-7695FB0A8C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95A49-4D07-4265-A47E-02B0479A1E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5325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be-BY"/>
              <a:t>Образец заголовка</a:t>
            </a:r>
          </a:p>
        </p:txBody>
      </p:sp>
      <p:sp>
        <p:nvSpPr>
          <p:cNvPr id="5326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be-BY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6755E-15D6-4264-AD77-E6E8F8CCA1CA}" type="slidenum">
              <a:rPr lang="be-BY"/>
              <a:pPr>
                <a:defRPr/>
              </a:pPr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E0D5A-2C24-464E-9A38-E78ADCD9EFF7}" type="slidenum">
              <a:rPr lang="be-BY"/>
              <a:pPr>
                <a:defRPr/>
              </a:pPr>
              <a:t>‹#›</a:t>
            </a:fld>
            <a:endParaRPr lang="be-BY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4825A-9AFB-4719-AF0A-B5C8C47CB430}" type="slidenum">
              <a:rPr lang="be-BY"/>
              <a:pPr>
                <a:defRPr/>
              </a:pPr>
              <a:t>‹#›</a:t>
            </a:fld>
            <a:endParaRPr lang="be-BY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5CC8E-C5EE-4A2D-A246-57DF09B76416}" type="slidenum">
              <a:rPr lang="be-BY"/>
              <a:pPr>
                <a:defRPr/>
              </a:pPr>
              <a:t>‹#›</a:t>
            </a:fld>
            <a:endParaRPr lang="be-BY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AB0A5-2591-4AF3-9DC2-DCA378A99595}" type="slidenum">
              <a:rPr lang="be-BY"/>
              <a:pPr>
                <a:defRPr/>
              </a:pPr>
              <a:t>‹#›</a:t>
            </a:fld>
            <a:endParaRPr lang="be-BY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5C0CA-E19F-41CB-A29C-220BEBFC77E3}" type="slidenum">
              <a:rPr lang="be-BY"/>
              <a:pPr>
                <a:defRPr/>
              </a:pPr>
              <a:t>‹#›</a:t>
            </a:fld>
            <a:endParaRPr lang="be-BY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C6D68-646A-4FF6-8F33-2EB4B8478E95}" type="slidenum">
              <a:rPr lang="be-BY"/>
              <a:pPr>
                <a:defRPr/>
              </a:pPr>
              <a:t>‹#›</a:t>
            </a:fld>
            <a:endParaRPr lang="be-BY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23BB4-214C-4F6C-8223-20852458B3C0}" type="slidenum">
              <a:rPr lang="be-BY"/>
              <a:pPr>
                <a:defRPr/>
              </a:pPr>
              <a:t>‹#›</a:t>
            </a:fld>
            <a:endParaRPr lang="be-BY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E77E8-169A-4E38-BCC8-C902484B6100}" type="slidenum">
              <a:rPr lang="be-BY"/>
              <a:pPr>
                <a:defRPr/>
              </a:pPr>
              <a:t>‹#›</a:t>
            </a:fld>
            <a:endParaRPr lang="be-BY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A3E27-DC1B-4BAD-AD15-5ACDD269E3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6C49B-E91F-4945-BA5C-14FBC5554EA0}" type="slidenum">
              <a:rPr lang="be-BY"/>
              <a:pPr>
                <a:defRPr/>
              </a:pPr>
              <a:t>‹#›</a:t>
            </a:fld>
            <a:endParaRPr lang="be-BY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38EB9-EEEB-4A35-8EBF-BE9853FE7967}" type="slidenum">
              <a:rPr lang="be-BY"/>
              <a:pPr>
                <a:defRPr/>
              </a:pPr>
              <a:t>‹#›</a:t>
            </a:fld>
            <a:endParaRPr lang="be-BY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42C2F-FCD1-45ED-9555-F402E72C02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6257B-F303-42DA-BFEE-C9B7E433F2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4746F-C2CD-4A9C-851E-4984824D08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D558E-3F8C-4516-880F-D33E9F3571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87C98-556F-43E8-9B91-CB19C89450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F39A9-9761-4823-8008-803BB6FD2C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2C942-728A-4AB4-9FF5-A9E63D9FBB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35843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44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45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46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47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48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49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50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51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52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53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54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55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56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57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58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59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60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61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62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63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64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65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66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67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68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69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70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71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72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73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74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75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76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77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5878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35880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35881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</p:grpSp>
      </p:grpSp>
      <p:sp>
        <p:nvSpPr>
          <p:cNvPr id="35882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588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5884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85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86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5EC40206-802A-4072-805A-A40199A849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2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BD1C06D-3A83-4A77-AEFD-2F85D4E27FAB}" type="slidenum">
              <a:rPr lang="be-BY"/>
              <a:pPr>
                <a:defRPr/>
              </a:pPr>
              <a:t>‹#›</a:t>
            </a:fld>
            <a:endParaRPr lang="be-BY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05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223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5223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5223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5223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5223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</p:grpSp>
        <p:sp>
          <p:nvSpPr>
            <p:cNvPr id="5223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5223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5223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e-BY" smtClean="0"/>
              <a:t>Образец заголовка</a:t>
            </a:r>
          </a:p>
        </p:txBody>
      </p:sp>
      <p:sp>
        <p:nvSpPr>
          <p:cNvPr id="522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cs typeface="+mn-cs"/>
              </a:defRPr>
            </a:lvl1pPr>
          </a:lstStyle>
          <a:p>
            <a:pPr>
              <a:defRPr/>
            </a:pPr>
            <a:endParaRPr lang="be-BY"/>
          </a:p>
        </p:txBody>
      </p:sp>
      <p:sp>
        <p:nvSpPr>
          <p:cNvPr id="522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e-BY" smtClean="0"/>
              <a:t>Образец текста</a:t>
            </a:r>
          </a:p>
          <a:p>
            <a:pPr lvl="1"/>
            <a:r>
              <a:rPr lang="be-BY" smtClean="0"/>
              <a:t>Второй уровень</a:t>
            </a:r>
          </a:p>
          <a:p>
            <a:pPr lvl="2"/>
            <a:r>
              <a:rPr lang="be-BY" smtClean="0"/>
              <a:t>Третий уровень</a:t>
            </a:r>
          </a:p>
          <a:p>
            <a:pPr lvl="3"/>
            <a:r>
              <a:rPr lang="be-BY" smtClean="0"/>
              <a:t>Четвертый уровень</a:t>
            </a:r>
          </a:p>
          <a:p>
            <a:pPr lvl="4"/>
            <a:r>
              <a:rPr lang="be-BY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3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4"/>
          <p:cNvPicPr>
            <a:picLocks noChangeAspect="1"/>
          </p:cNvPicPr>
          <p:nvPr/>
        </p:nvPicPr>
        <p:blipFill>
          <a:blip r:embed="rId2" cstate="print"/>
          <a:srcRect l="24896" t="16739" r="10397" b="16737"/>
          <a:stretch>
            <a:fillRect/>
          </a:stretch>
        </p:blipFill>
        <p:spPr bwMode="auto">
          <a:xfrm>
            <a:off x="1284288" y="0"/>
            <a:ext cx="7859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60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-19050" y="0"/>
            <a:ext cx="9163050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Рисунок 9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4725" y="188913"/>
            <a:ext cx="1152525" cy="141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6" name="TextBox 10"/>
          <p:cNvSpPr txBox="1">
            <a:spLocks noChangeArrowheads="1"/>
          </p:cNvSpPr>
          <p:nvPr/>
        </p:nvSpPr>
        <p:spPr bwMode="auto">
          <a:xfrm>
            <a:off x="3029322" y="2276873"/>
            <a:ext cx="615119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10</a:t>
            </a:r>
          </a:p>
          <a:p>
            <a:pPr algn="ctr"/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 </a:t>
            </a: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исполнением законодательства при осуществлении оперативно-розыскной деятельности</a:t>
            </a:r>
          </a:p>
          <a:p>
            <a:pPr algn="ctr"/>
            <a:endParaRPr lang="ru-RU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Line 19"/>
          <p:cNvSpPr>
            <a:spLocks noChangeShapeType="1"/>
          </p:cNvSpPr>
          <p:nvPr/>
        </p:nvSpPr>
        <p:spPr bwMode="auto">
          <a:xfrm flipH="1">
            <a:off x="1835150" y="2997200"/>
            <a:ext cx="2160588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365" name="Line 20"/>
          <p:cNvSpPr>
            <a:spLocks noChangeShapeType="1"/>
          </p:cNvSpPr>
          <p:nvPr/>
        </p:nvSpPr>
        <p:spPr bwMode="auto">
          <a:xfrm flipH="1">
            <a:off x="2627313" y="2997200"/>
            <a:ext cx="1296987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Полномочия прокурора: 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285750" y="1844824"/>
            <a:ext cx="8572500" cy="5643562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ru-RU" sz="35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 Проверять ДОУ, др. </a:t>
            </a:r>
            <a:r>
              <a:rPr lang="ru-RU" sz="35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мат-лы</a:t>
            </a:r>
            <a:r>
              <a:rPr lang="ru-RU" sz="35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35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док-ты</a:t>
            </a:r>
            <a:r>
              <a:rPr lang="ru-RU" sz="35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связанные с ОРД;</a:t>
            </a:r>
          </a:p>
          <a:p>
            <a:pPr marL="0" indent="0" algn="just">
              <a:buNone/>
              <a:defRPr/>
            </a:pPr>
            <a:r>
              <a:rPr lang="ru-RU" sz="35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 Давать санкцию либо отказывать в даче санкции на  ОРМ;</a:t>
            </a:r>
          </a:p>
          <a:p>
            <a:pPr marL="0" indent="0" algn="just">
              <a:buFont typeface="Wingdings" pitchFamily="2" charset="2"/>
              <a:buNone/>
              <a:defRPr/>
            </a:pPr>
            <a:endParaRPr lang="ru-RU" sz="24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endParaRPr lang="ru-RU" sz="24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endParaRPr lang="ru-RU" sz="24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endParaRPr lang="ru-RU" sz="24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endParaRPr lang="ru-RU" sz="24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endParaRPr lang="ru-RU" sz="24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endParaRPr lang="ru-RU" sz="24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endParaRPr lang="ru-RU" sz="24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None/>
              <a:defRPr/>
            </a:pPr>
            <a:endParaRPr lang="ru-RU" sz="2400" dirty="0" smtClean="0">
              <a:solidFill>
                <a:srgbClr val="000000"/>
              </a:solidFill>
              <a:effectLst/>
            </a:endParaRPr>
          </a:p>
          <a:p>
            <a:pPr algn="just">
              <a:buFont typeface="Wingdings" pitchFamily="2" charset="2"/>
              <a:buNone/>
              <a:defRPr/>
            </a:pPr>
            <a:endParaRPr lang="ru-RU" sz="26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None/>
              <a:defRPr/>
            </a:pPr>
            <a:endParaRPr lang="ru-RU" sz="2600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Line 19"/>
          <p:cNvSpPr>
            <a:spLocks noChangeShapeType="1"/>
          </p:cNvSpPr>
          <p:nvPr/>
        </p:nvSpPr>
        <p:spPr bwMode="auto">
          <a:xfrm flipH="1">
            <a:off x="1835150" y="2997200"/>
            <a:ext cx="2160588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89" name="Line 20"/>
          <p:cNvSpPr>
            <a:spLocks noChangeShapeType="1"/>
          </p:cNvSpPr>
          <p:nvPr/>
        </p:nvSpPr>
        <p:spPr bwMode="auto">
          <a:xfrm flipH="1">
            <a:off x="2627313" y="2997200"/>
            <a:ext cx="1296987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90" name="Заголовок 7"/>
          <p:cNvSpPr>
            <a:spLocks noGrp="1"/>
          </p:cNvSpPr>
          <p:nvPr>
            <p:ph type="title"/>
          </p:nvPr>
        </p:nvSpPr>
        <p:spPr>
          <a:xfrm>
            <a:off x="457200" y="144463"/>
            <a:ext cx="8229600" cy="692249"/>
          </a:xfrm>
        </p:spPr>
        <p:txBody>
          <a:bodyPr/>
          <a:lstStyle/>
          <a:p>
            <a:r>
              <a:rPr lang="ru-RU" b="1" dirty="0" smtClean="0">
                <a:solidFill>
                  <a:srgbClr val="000000"/>
                </a:solidFill>
                <a:effectLst/>
              </a:rPr>
              <a:t>Цели </a:t>
            </a:r>
            <a:r>
              <a:rPr lang="ru-RU" b="1" dirty="0">
                <a:solidFill>
                  <a:srgbClr val="000000"/>
                </a:solidFill>
                <a:effectLst/>
              </a:rPr>
              <a:t>о</a:t>
            </a:r>
            <a:r>
              <a:rPr lang="ru-RU" b="1" dirty="0" smtClean="0">
                <a:solidFill>
                  <a:srgbClr val="000000"/>
                </a:solidFill>
                <a:effectLst/>
              </a:rPr>
              <a:t>пер. эксперимента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571500" y="1214438"/>
            <a:ext cx="8572500" cy="5643562"/>
          </a:xfrm>
        </p:spPr>
        <p:txBody>
          <a:bodyPr/>
          <a:lstStyle/>
          <a:p>
            <a:pPr marL="0" indent="0" algn="just">
              <a:buFont typeface="Wingdings" pitchFamily="2" charset="2"/>
              <a:buNone/>
              <a:defRPr/>
            </a:pPr>
            <a:endParaRPr lang="ru-RU" sz="24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endParaRPr lang="ru-RU" sz="24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endParaRPr lang="ru-RU" sz="24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endParaRPr lang="ru-RU" sz="24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endParaRPr lang="ru-RU" sz="24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endParaRPr lang="ru-RU" sz="24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endParaRPr lang="ru-RU" sz="24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endParaRPr lang="ru-RU" sz="24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None/>
              <a:defRPr/>
            </a:pPr>
            <a:endParaRPr lang="ru-RU" sz="2400" dirty="0" smtClean="0">
              <a:solidFill>
                <a:srgbClr val="000000"/>
              </a:solidFill>
              <a:effectLst/>
            </a:endParaRPr>
          </a:p>
          <a:p>
            <a:pPr algn="just">
              <a:buFont typeface="Wingdings" pitchFamily="2" charset="2"/>
              <a:buNone/>
              <a:defRPr/>
            </a:pPr>
            <a:endParaRPr lang="ru-RU" sz="26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None/>
              <a:defRPr/>
            </a:pPr>
            <a:endParaRPr lang="ru-RU" sz="2600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="" xmlns:p14="http://schemas.microsoft.com/office/powerpoint/2010/main" val="2200606270"/>
              </p:ext>
            </p:extLst>
          </p:nvPr>
        </p:nvGraphicFramePr>
        <p:xfrm>
          <a:off x="142844" y="1357298"/>
          <a:ext cx="9001156" cy="550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Line 19"/>
          <p:cNvSpPr>
            <a:spLocks noChangeShapeType="1"/>
          </p:cNvSpPr>
          <p:nvPr/>
        </p:nvSpPr>
        <p:spPr bwMode="auto">
          <a:xfrm flipH="1">
            <a:off x="1835150" y="2997200"/>
            <a:ext cx="2160588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13" name="Line 20"/>
          <p:cNvSpPr>
            <a:spLocks noChangeShapeType="1"/>
          </p:cNvSpPr>
          <p:nvPr/>
        </p:nvSpPr>
        <p:spPr bwMode="auto">
          <a:xfrm flipH="1">
            <a:off x="2627313" y="2997200"/>
            <a:ext cx="1296987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14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600" b="1" smtClean="0">
                <a:solidFill>
                  <a:srgbClr val="000000"/>
                </a:solidFill>
                <a:effectLst/>
              </a:rPr>
              <a:t>Надзор за законностью проведения оперативного эксперимента</a:t>
            </a:r>
          </a:p>
        </p:txBody>
      </p:sp>
      <p:sp>
        <p:nvSpPr>
          <p:cNvPr id="17415" name="Прямоугольник 9"/>
          <p:cNvSpPr>
            <a:spLocks noChangeArrowheads="1"/>
          </p:cNvSpPr>
          <p:nvPr/>
        </p:nvSpPr>
        <p:spPr bwMode="auto">
          <a:xfrm>
            <a:off x="0" y="1357313"/>
            <a:ext cx="90011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898782617"/>
              </p:ext>
            </p:extLst>
          </p:nvPr>
        </p:nvGraphicFramePr>
        <p:xfrm>
          <a:off x="457200" y="1268760"/>
          <a:ext cx="859790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Line 19"/>
          <p:cNvSpPr>
            <a:spLocks noChangeShapeType="1"/>
          </p:cNvSpPr>
          <p:nvPr/>
        </p:nvSpPr>
        <p:spPr bwMode="auto">
          <a:xfrm flipH="1">
            <a:off x="1835150" y="2997200"/>
            <a:ext cx="2160588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61" name="Line 20"/>
          <p:cNvSpPr>
            <a:spLocks noChangeShapeType="1"/>
          </p:cNvSpPr>
          <p:nvPr/>
        </p:nvSpPr>
        <p:spPr bwMode="auto">
          <a:xfrm flipH="1">
            <a:off x="2627313" y="2997200"/>
            <a:ext cx="1296987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62" name="Заголовок 7"/>
          <p:cNvSpPr>
            <a:spLocks noGrp="1"/>
          </p:cNvSpPr>
          <p:nvPr>
            <p:ph type="title"/>
          </p:nvPr>
        </p:nvSpPr>
        <p:spPr>
          <a:xfrm>
            <a:off x="457200" y="215901"/>
            <a:ext cx="8219256" cy="476796"/>
          </a:xfrm>
        </p:spPr>
        <p:txBody>
          <a:bodyPr/>
          <a:lstStyle/>
          <a:p>
            <a:r>
              <a:rPr lang="ru-RU" sz="3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Полномочия прокурора 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179512" y="980728"/>
            <a:ext cx="8964488" cy="5877272"/>
          </a:xfrm>
        </p:spPr>
        <p:txBody>
          <a:bodyPr/>
          <a:lstStyle/>
          <a:p>
            <a:pPr marL="0" indent="0" algn="just">
              <a:buClrTx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Продлевать сроки проведения ОРМ;</a:t>
            </a:r>
          </a:p>
          <a:p>
            <a:pPr marL="0" indent="0" algn="just">
              <a:buClrTx/>
              <a:buFont typeface="Wingdings" pitchFamily="2" charset="2"/>
              <a:buChar char="Ø"/>
              <a:defRPr/>
            </a:pPr>
            <a:r>
              <a:rPr lang="ru-RU" sz="30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Давать обязательные для </a:t>
            </a:r>
            <a:r>
              <a:rPr lang="ru-RU" sz="30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исп-я</a:t>
            </a:r>
            <a:r>
              <a:rPr lang="ru-RU" sz="30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письменные указания о проведении ОРМ по УД, а также о прекращении проведения ОРМ;</a:t>
            </a:r>
          </a:p>
          <a:p>
            <a:pPr marL="0" indent="0" algn="just">
              <a:buClrTx/>
              <a:buFont typeface="Wingdings" pitchFamily="2" charset="2"/>
              <a:buChar char="Ø"/>
              <a:defRPr/>
            </a:pPr>
            <a:r>
              <a:rPr lang="ru-RU" sz="30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Получать объяснения от </a:t>
            </a:r>
            <a:r>
              <a:rPr lang="ru-RU" sz="30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долж</a:t>
            </a:r>
            <a:r>
              <a:rPr lang="ru-RU" sz="30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лиц и   </a:t>
            </a:r>
            <a:r>
              <a:rPr lang="ru-RU" sz="30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гр-ан</a:t>
            </a:r>
            <a:r>
              <a:rPr lang="ru-RU" sz="30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buClrTx/>
              <a:buFont typeface="Wingdings" pitchFamily="2" charset="2"/>
              <a:buChar char="Ø"/>
              <a:defRPr/>
            </a:pPr>
            <a:r>
              <a:rPr lang="ru-RU" sz="30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Знакомиться со сведениями о </a:t>
            </a:r>
            <a:r>
              <a:rPr lang="ru-RU" sz="30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гр-ах</a:t>
            </a:r>
            <a:r>
              <a:rPr lang="ru-RU" sz="30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оказывающих или оказывавших содействие на </a:t>
            </a:r>
            <a:r>
              <a:rPr lang="ru-RU" sz="30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конфид</a:t>
            </a:r>
            <a:r>
              <a:rPr lang="ru-RU" sz="30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основе, должностных лицах органов, осуществляющих ОРД в исключительных случаях;</a:t>
            </a:r>
          </a:p>
          <a:p>
            <a:pPr marL="457200" indent="-457200" algn="just">
              <a:buFont typeface="Wingdings" pitchFamily="2" charset="2"/>
              <a:buNone/>
              <a:defRPr/>
            </a:pPr>
            <a:endParaRPr lang="ru-RU" sz="24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endParaRPr lang="ru-RU" sz="24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endParaRPr lang="ru-RU" sz="24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endParaRPr lang="ru-RU" sz="24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endParaRPr lang="ru-RU" sz="24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5. </a:t>
            </a:r>
          </a:p>
          <a:p>
            <a:pPr marL="457200" indent="-457200" algn="just">
              <a:buFont typeface="+mj-lt"/>
              <a:buAutoNum type="arabicPeriod"/>
              <a:defRPr/>
            </a:pPr>
            <a:endParaRPr lang="ru-RU" sz="24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endParaRPr lang="ru-RU" sz="24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None/>
              <a:defRPr/>
            </a:pPr>
            <a:endParaRPr lang="ru-RU" sz="2400" dirty="0" smtClean="0">
              <a:solidFill>
                <a:srgbClr val="000000"/>
              </a:solidFill>
              <a:effectLst/>
            </a:endParaRPr>
          </a:p>
          <a:p>
            <a:pPr algn="just">
              <a:buFont typeface="Wingdings" pitchFamily="2" charset="2"/>
              <a:buNone/>
              <a:defRPr/>
            </a:pPr>
            <a:endParaRPr lang="ru-RU" sz="26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None/>
              <a:defRPr/>
            </a:pPr>
            <a:endParaRPr lang="ru-RU" sz="2600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Line 19"/>
          <p:cNvSpPr>
            <a:spLocks noChangeShapeType="1"/>
          </p:cNvSpPr>
          <p:nvPr/>
        </p:nvSpPr>
        <p:spPr bwMode="auto">
          <a:xfrm flipH="1">
            <a:off x="1835150" y="2997200"/>
            <a:ext cx="2160588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85" name="Line 20"/>
          <p:cNvSpPr>
            <a:spLocks noChangeShapeType="1"/>
          </p:cNvSpPr>
          <p:nvPr/>
        </p:nvSpPr>
        <p:spPr bwMode="auto">
          <a:xfrm flipH="1">
            <a:off x="2627313" y="2997200"/>
            <a:ext cx="1296987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86" name="Заголовок 7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907"/>
          </a:xfrm>
        </p:spPr>
        <p:txBody>
          <a:bodyPr/>
          <a:lstStyle/>
          <a:p>
            <a:r>
              <a:rPr lang="ru-RU" sz="3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Полномочия прокурора 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124744"/>
            <a:ext cx="8686800" cy="5733256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ru-RU" sz="25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Принимать меры по отмене </a:t>
            </a:r>
            <a:r>
              <a:rPr lang="ru-RU" sz="25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нез</a:t>
            </a:r>
            <a:r>
              <a:rPr lang="ru-RU" sz="25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-х постановлений о заведении или прекращении ДОУ, о проведении ОРМ, об их </a:t>
            </a:r>
            <a:r>
              <a:rPr lang="ru-RU" sz="25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приост-ии</a:t>
            </a:r>
            <a:r>
              <a:rPr lang="ru-RU" sz="25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5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возобн-ии</a:t>
            </a:r>
            <a:r>
              <a:rPr lang="ru-RU" sz="25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или прекращении, о </a:t>
            </a:r>
            <a:r>
              <a:rPr lang="ru-RU" sz="25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непредоставлении</a:t>
            </a:r>
            <a:r>
              <a:rPr lang="ru-RU" sz="25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мат-лов ОРД, об отсрочке их </a:t>
            </a:r>
            <a:r>
              <a:rPr lang="ru-RU" sz="25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предост</a:t>
            </a:r>
            <a:r>
              <a:rPr lang="ru-RU" sz="25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-я;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ru-RU" sz="25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Требовать от рук-лей органов, </a:t>
            </a:r>
            <a:r>
              <a:rPr lang="ru-RU" sz="25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осущ</a:t>
            </a:r>
            <a:r>
              <a:rPr lang="ru-RU" sz="25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-их ОРД, проведения проверок </a:t>
            </a:r>
            <a:r>
              <a:rPr lang="ru-RU" sz="25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исп</a:t>
            </a:r>
            <a:r>
              <a:rPr lang="ru-RU" sz="25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-я </a:t>
            </a:r>
            <a:r>
              <a:rPr lang="ru-RU" sz="25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зак-ва</a:t>
            </a:r>
            <a:r>
              <a:rPr lang="ru-RU" sz="25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при осуществлении ОРД;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ru-RU" sz="25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Приносить акты прокурорского надзора, обязательные для </a:t>
            </a:r>
            <a:r>
              <a:rPr lang="ru-RU" sz="25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исп</a:t>
            </a:r>
            <a:r>
              <a:rPr lang="ru-RU" sz="25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-я органами, осуществляющими ОРД и их </a:t>
            </a:r>
            <a:r>
              <a:rPr lang="ru-RU" sz="25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долж</a:t>
            </a:r>
            <a:r>
              <a:rPr lang="ru-RU" sz="25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лицами;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ru-RU" sz="25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Составлять протоколы об адм. правонарушениях;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ru-RU" sz="25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Выносить пост-я о возбуждении </a:t>
            </a:r>
            <a:r>
              <a:rPr lang="ru-RU" sz="25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дисцип</a:t>
            </a:r>
            <a:r>
              <a:rPr lang="ru-RU" sz="25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5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произв-ва</a:t>
            </a:r>
            <a:r>
              <a:rPr lang="ru-RU" sz="25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или о привлечении к мат. </a:t>
            </a:r>
            <a:r>
              <a:rPr lang="ru-RU" sz="25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ответ-ти</a:t>
            </a:r>
            <a:r>
              <a:rPr lang="ru-RU" sz="25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ru-RU" sz="25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Выносить постановления о ВУД;</a:t>
            </a:r>
          </a:p>
          <a:p>
            <a:pPr algn="just">
              <a:buFont typeface="Wingdings" pitchFamily="2" charset="2"/>
              <a:buNone/>
              <a:defRPr/>
            </a:pPr>
            <a:endParaRPr lang="ru-RU" sz="24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None/>
              <a:defRPr/>
            </a:pPr>
            <a:endParaRPr lang="ru-RU" sz="24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None/>
              <a:defRPr/>
            </a:pPr>
            <a:endParaRPr lang="ru-RU" sz="24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None/>
              <a:defRPr/>
            </a:pPr>
            <a:endParaRPr lang="ru-RU" sz="2400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8" name="Прямоугольник 9"/>
          <p:cNvSpPr>
            <a:spLocks noChangeArrowheads="1"/>
          </p:cNvSpPr>
          <p:nvPr/>
        </p:nvSpPr>
        <p:spPr bwMode="auto">
          <a:xfrm>
            <a:off x="0" y="1357313"/>
            <a:ext cx="90011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50405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r>
              <a:rPr lang="ru-RU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Прокуроры обязаны проверять ДОУ:</a:t>
            </a:r>
            <a:endParaRPr lang="ru-RU" sz="3200" b="1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905401"/>
          </a:xfrm>
        </p:spPr>
        <p:txBody>
          <a:bodyPr/>
          <a:lstStyle/>
          <a:p>
            <a:pPr marL="0" indent="0">
              <a:buNone/>
              <a:tabLst>
                <a:tab pos="179388" algn="l"/>
              </a:tabLst>
            </a:pPr>
            <a:r>
              <a:rPr lang="ru-RU" sz="26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1.   </a:t>
            </a:r>
            <a:r>
              <a:rPr lang="ru-RU" sz="29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При санкционировании ОРМ, продлении их сроков;</a:t>
            </a:r>
          </a:p>
          <a:p>
            <a:pPr marL="0" indent="0">
              <a:buNone/>
              <a:tabLst>
                <a:tab pos="179388" algn="l"/>
              </a:tabLst>
            </a:pPr>
            <a:r>
              <a:rPr lang="ru-RU" sz="29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2.   В плановом порядке;</a:t>
            </a:r>
          </a:p>
          <a:p>
            <a:pPr marL="0" indent="0">
              <a:buNone/>
              <a:tabLst>
                <a:tab pos="179388" algn="l"/>
              </a:tabLst>
            </a:pPr>
            <a:r>
              <a:rPr lang="ru-RU" sz="29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3.   По поручению Ген. прокурора;</a:t>
            </a:r>
          </a:p>
          <a:p>
            <a:pPr marL="0" indent="0">
              <a:buNone/>
              <a:tabLst>
                <a:tab pos="179388" algn="l"/>
              </a:tabLst>
            </a:pPr>
            <a:r>
              <a:rPr lang="ru-RU" sz="29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4.   При обращении граждан и юр. лиц;</a:t>
            </a:r>
          </a:p>
          <a:p>
            <a:pPr marL="0" indent="0">
              <a:buNone/>
              <a:tabLst>
                <a:tab pos="179388" algn="l"/>
              </a:tabLst>
            </a:pPr>
            <a:r>
              <a:rPr lang="ru-RU" sz="29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5.    При уведомлении о проведении ОРМ без санкции;</a:t>
            </a:r>
          </a:p>
          <a:p>
            <a:pPr marL="0" indent="0">
              <a:buNone/>
              <a:tabLst>
                <a:tab pos="179388" algn="l"/>
              </a:tabLst>
            </a:pPr>
            <a:r>
              <a:rPr lang="ru-RU" sz="29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6.    При уведомлении о </a:t>
            </a:r>
            <a:r>
              <a:rPr lang="ru-RU" sz="29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проведени</a:t>
            </a:r>
            <a:r>
              <a:rPr lang="ru-RU" sz="29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опер. осмотра, проверочных закупок, контролируемых поставок;</a:t>
            </a:r>
          </a:p>
          <a:p>
            <a:pPr marL="0" indent="0">
              <a:buNone/>
              <a:tabLst>
                <a:tab pos="179388" algn="l"/>
              </a:tabLst>
            </a:pPr>
            <a:r>
              <a:rPr lang="ru-RU" sz="29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7.    При неэффективном выполнении задач ОРД;</a:t>
            </a:r>
          </a:p>
          <a:p>
            <a:pPr marL="0" indent="0">
              <a:buNone/>
              <a:tabLst>
                <a:tab pos="179388" algn="l"/>
              </a:tabLst>
            </a:pPr>
            <a:r>
              <a:rPr lang="ru-RU" sz="29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8.    В течении трех месяце с момента прекращения ДОУ.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2276872"/>
            <a:ext cx="7772400" cy="3492103"/>
          </a:xfrm>
        </p:spPr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107504" y="980728"/>
            <a:ext cx="8856984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x-non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Сущность, понятие и задачи надзора за исполнением законодательства органами, осуществляющими оперативно-розыскную деятельность.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x-non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 пределы надзора за исполнением законодательства органами, осуществляющими оперативно-розыскную деятельность.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Полномочия прокурора по осуществлению надзора за исполнением законодательства органами, осуществляющими оперативно-розыскную деятельность.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прокурорского надзора за законностью оперативно-розыскной деятельности.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по прокурорскому надзору за исполнением законодательства органами, осуществляющими оперативно-розыскную деятельность в различных звеньях прокуратуры.</a:t>
            </a:r>
          </a:p>
          <a:p>
            <a:pPr marL="342900" indent="-342900" algn="just">
              <a:defRPr/>
            </a:pP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86891"/>
          </a:xfrm>
        </p:spPr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Содержание:</a:t>
            </a:r>
            <a:endParaRPr lang="ru-RU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8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8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8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6633"/>
            <a:ext cx="8229600" cy="720080"/>
          </a:xfrm>
        </p:spPr>
        <p:txBody>
          <a:bodyPr/>
          <a:lstStyle/>
          <a:p>
            <a:r>
              <a:rPr lang="ru-RU" sz="4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half" idx="4294967295"/>
          </p:nvPr>
        </p:nvSpPr>
        <p:spPr>
          <a:xfrm>
            <a:off x="250825" y="980729"/>
            <a:ext cx="8713663" cy="6020146"/>
          </a:xfrm>
        </p:spPr>
        <p:txBody>
          <a:bodyPr/>
          <a:lstStyle/>
          <a:p>
            <a:pPr marL="179388" indent="447675" algn="just">
              <a:buFont typeface="Wingdings" pitchFamily="2" charset="2"/>
              <a:buNone/>
              <a:defRPr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Бранчель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И.И., </a:t>
            </a:r>
            <a:r>
              <a:rPr lang="ru-RU" sz="28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Солтанович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А.В. Постатейный комментарий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 закону «Об оперативно-розыскной деятельности» // </a:t>
            </a:r>
            <a:r>
              <a:rPr lang="ru-RU" sz="28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КонсультантПлюс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Беларусь</a:t>
            </a:r>
            <a:endParaRPr lang="en-US" sz="28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179388" indent="447675" algn="just">
              <a:buFont typeface="Wingdings" pitchFamily="2" charset="2"/>
              <a:buNone/>
              <a:defRPr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Прокурорский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надзор за исполнением законодательства при осуществлении ОРД и на досудебных стадиях уголовного процесса: Часть 1 Прокурорский надзор за исполнением законодательства при осуществлении ОРД: руководство для прокуроров: пособие / С.В.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Замаро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В.И.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Шуляк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– Минск : ГП Республики Беларусь, 2019. – с. 208</a:t>
            </a:r>
            <a:endParaRPr lang="ru-RU" sz="2800" b="1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  <a:defRPr/>
            </a:pPr>
            <a:endParaRPr lang="ru-RU" sz="3400" b="1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539750" y="1196975"/>
            <a:ext cx="8353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buFontTx/>
              <a:buAutoNum type="arabicPeriod"/>
            </a:pPr>
            <a:endParaRPr lang="ru-RU" sz="28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58899"/>
          </a:xfrm>
        </p:spPr>
        <p:txBody>
          <a:bodyPr/>
          <a:lstStyle/>
          <a:p>
            <a:r>
              <a:rPr lang="ru-RU" sz="3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Цели надзора за ОРД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half" idx="4294967295"/>
          </p:nvPr>
        </p:nvSpPr>
        <p:spPr>
          <a:xfrm>
            <a:off x="250825" y="1196975"/>
            <a:ext cx="8893175" cy="5803900"/>
          </a:xfrm>
        </p:spPr>
        <p:txBody>
          <a:bodyPr/>
          <a:lstStyle/>
          <a:p>
            <a:pPr marL="179388" indent="0" algn="just">
              <a:buFont typeface="Wingdings" pitchFamily="2" charset="2"/>
              <a:buNone/>
              <a:defRPr/>
            </a:pPr>
            <a:endParaRPr lang="ru-RU" sz="3400" b="1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9222" name="Rectangle 5"/>
          <p:cNvSpPr>
            <a:spLocks noChangeArrowheads="1"/>
          </p:cNvSpPr>
          <p:nvPr/>
        </p:nvSpPr>
        <p:spPr bwMode="auto">
          <a:xfrm>
            <a:off x="539750" y="1196975"/>
            <a:ext cx="8353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buFontTx/>
              <a:buAutoNum type="arabicPeriod"/>
            </a:pPr>
            <a:endParaRPr lang="ru-RU" sz="280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="" xmlns:p14="http://schemas.microsoft.com/office/powerpoint/2010/main" val="3682771289"/>
              </p:ext>
            </p:extLst>
          </p:nvPr>
        </p:nvGraphicFramePr>
        <p:xfrm>
          <a:off x="214282" y="1714488"/>
          <a:ext cx="8501122" cy="4818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6633"/>
            <a:ext cx="8229600" cy="720080"/>
          </a:xfrm>
        </p:spPr>
        <p:txBody>
          <a:bodyPr/>
          <a:lstStyle/>
          <a:p>
            <a:r>
              <a:rPr lang="ru-RU" sz="3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надзора за ОРД: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half" idx="4294967295"/>
          </p:nvPr>
        </p:nvSpPr>
        <p:spPr>
          <a:xfrm>
            <a:off x="250825" y="908720"/>
            <a:ext cx="8642350" cy="5256584"/>
          </a:xfrm>
        </p:spPr>
        <p:txBody>
          <a:bodyPr/>
          <a:lstStyle/>
          <a:p>
            <a:pPr marL="179388" indent="0" algn="just">
              <a:buFont typeface="Wingdings" pitchFamily="2" charset="2"/>
              <a:buNone/>
              <a:defRPr/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1. Обеспечение прав и свобод </a:t>
            </a:r>
            <a:r>
              <a:rPr lang="ru-RU" sz="28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гр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-ан на неприкосновенность жилища, частной жизни, личную и семейную тайну;</a:t>
            </a:r>
          </a:p>
          <a:p>
            <a:pPr marL="179388" indent="0" algn="just">
              <a:buFont typeface="Wingdings" pitchFamily="2" charset="2"/>
              <a:buNone/>
              <a:defRPr/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2. Соблюдение законности при санкционировании ОРМ, продлении их сроков, проверка соответствия закону решений органов, осуществляющих ОРД;</a:t>
            </a:r>
          </a:p>
          <a:p>
            <a:pPr marL="179388" indent="0" algn="just">
              <a:buFont typeface="Wingdings" pitchFamily="2" charset="2"/>
              <a:buNone/>
              <a:defRPr/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3.    Повышения эффективности решения задач ОРД;</a:t>
            </a:r>
          </a:p>
          <a:p>
            <a:pPr marL="179388" indent="0" algn="just">
              <a:buFont typeface="Wingdings" pitchFamily="2" charset="2"/>
              <a:buNone/>
              <a:defRPr/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4.    Повышение оперативности розыска лиц. </a:t>
            </a:r>
          </a:p>
          <a:p>
            <a:pPr algn="ctr">
              <a:buFont typeface="Wingdings" pitchFamily="2" charset="2"/>
              <a:buNone/>
              <a:defRPr/>
            </a:pPr>
            <a:endParaRPr lang="ru-RU" sz="3400" b="1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539750" y="1196975"/>
            <a:ext cx="8353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buFontTx/>
              <a:buAutoNum type="arabicPeriod"/>
            </a:pPr>
            <a:endParaRPr lang="ru-RU" sz="28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Line 19"/>
          <p:cNvSpPr>
            <a:spLocks noChangeShapeType="1"/>
          </p:cNvSpPr>
          <p:nvPr/>
        </p:nvSpPr>
        <p:spPr bwMode="auto">
          <a:xfrm flipH="1">
            <a:off x="1835150" y="2997200"/>
            <a:ext cx="2160588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69" name="Line 20"/>
          <p:cNvSpPr>
            <a:spLocks noChangeShapeType="1"/>
          </p:cNvSpPr>
          <p:nvPr/>
        </p:nvSpPr>
        <p:spPr bwMode="auto">
          <a:xfrm flipH="1">
            <a:off x="2627313" y="2997200"/>
            <a:ext cx="1296987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70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600" b="1" smtClean="0">
                <a:solidFill>
                  <a:srgbClr val="000000"/>
                </a:solidFill>
                <a:effectLst/>
              </a:rPr>
              <a:t>Специфика данной отрасли прокурорского надзора определяется</a:t>
            </a:r>
          </a:p>
        </p:txBody>
      </p:sp>
      <p:graphicFrame>
        <p:nvGraphicFramePr>
          <p:cNvPr id="17" name="Содержимое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74812299"/>
              </p:ext>
            </p:extLst>
          </p:nvPr>
        </p:nvGraphicFramePr>
        <p:xfrm>
          <a:off x="457200" y="160020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Line 19"/>
          <p:cNvSpPr>
            <a:spLocks noChangeShapeType="1"/>
          </p:cNvSpPr>
          <p:nvPr/>
        </p:nvSpPr>
        <p:spPr bwMode="auto">
          <a:xfrm flipH="1">
            <a:off x="1835150" y="2997200"/>
            <a:ext cx="2160588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93" name="Line 20"/>
          <p:cNvSpPr>
            <a:spLocks noChangeShapeType="1"/>
          </p:cNvSpPr>
          <p:nvPr/>
        </p:nvSpPr>
        <p:spPr bwMode="auto">
          <a:xfrm flipH="1">
            <a:off x="2627313" y="2997200"/>
            <a:ext cx="1296987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94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2600" b="1" smtClean="0">
              <a:solidFill>
                <a:srgbClr val="0070C0"/>
              </a:solidFill>
              <a:effectLst/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164083" y="849313"/>
            <a:ext cx="8958213" cy="5875561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dirty="0">
                <a:solidFill>
                  <a:schemeClr val="tx1"/>
                </a:solidFill>
              </a:rPr>
              <a:t>Санкционирование и продление сроков ОРМ – важнейшее направление в надзоре</a:t>
            </a:r>
            <a:r>
              <a:rPr lang="ru-RU" sz="3000" dirty="0" smtClean="0">
                <a:solidFill>
                  <a:schemeClr val="tx1"/>
                </a:solidFill>
              </a:rPr>
              <a:t>!!!</a:t>
            </a:r>
            <a:endParaRPr lang="ru-RU" sz="3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Line 19"/>
          <p:cNvSpPr>
            <a:spLocks noChangeShapeType="1"/>
          </p:cNvSpPr>
          <p:nvPr/>
        </p:nvSpPr>
        <p:spPr bwMode="auto">
          <a:xfrm flipH="1">
            <a:off x="1835150" y="2997200"/>
            <a:ext cx="2160588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17" name="Line 20"/>
          <p:cNvSpPr>
            <a:spLocks noChangeShapeType="1"/>
          </p:cNvSpPr>
          <p:nvPr/>
        </p:nvSpPr>
        <p:spPr bwMode="auto">
          <a:xfrm flipH="1">
            <a:off x="2627313" y="2997200"/>
            <a:ext cx="1296987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1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2600" b="1" smtClean="0">
              <a:solidFill>
                <a:srgbClr val="0070C0"/>
              </a:solidFill>
              <a:effectLst/>
            </a:endParaRPr>
          </a:p>
        </p:txBody>
      </p:sp>
      <p:sp>
        <p:nvSpPr>
          <p:cNvPr id="13319" name="Содержимое 8"/>
          <p:cNvSpPr>
            <a:spLocks noGrp="1"/>
          </p:cNvSpPr>
          <p:nvPr>
            <p:ph idx="1"/>
          </p:nvPr>
        </p:nvSpPr>
        <p:spPr>
          <a:xfrm>
            <a:off x="1043608" y="1988839"/>
            <a:ext cx="8100392" cy="4142085"/>
          </a:xfrm>
        </p:spPr>
        <p:txBody>
          <a:bodyPr/>
          <a:lstStyle/>
          <a:p>
            <a:pPr algn="ctr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внимание уделять – вопросам санкционирования проведения опер. экспериментов, повторных проверочных закупок!!!</a:t>
            </a:r>
          </a:p>
          <a:p>
            <a:pPr algn="ctr">
              <a:buFont typeface="Wingdings" pitchFamily="2" charset="2"/>
              <a:buNone/>
            </a:pPr>
            <a:endParaRPr lang="ru-RU" dirty="0" smtClean="0">
              <a:solidFill>
                <a:srgbClr val="0070C0"/>
              </a:solidFill>
              <a:effectLst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Line 19"/>
          <p:cNvSpPr>
            <a:spLocks noChangeShapeType="1"/>
          </p:cNvSpPr>
          <p:nvPr/>
        </p:nvSpPr>
        <p:spPr bwMode="auto">
          <a:xfrm flipH="1">
            <a:off x="1835150" y="2997200"/>
            <a:ext cx="2160588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41" name="Line 20"/>
          <p:cNvSpPr>
            <a:spLocks noChangeShapeType="1"/>
          </p:cNvSpPr>
          <p:nvPr/>
        </p:nvSpPr>
        <p:spPr bwMode="auto">
          <a:xfrm flipH="1">
            <a:off x="2627313" y="2997200"/>
            <a:ext cx="1296987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42" name="Заголовок 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sz="3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надзора за ОРД можно дифференцировать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1108463"/>
            <a:ext cx="8435280" cy="5172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lnSpc>
                <a:spcPct val="80000"/>
              </a:lnSpc>
              <a:buFont typeface="Wingdings" pitchFamily="2" charset="2"/>
              <a:buAutoNum type="arabicPeriod"/>
              <a:defRPr/>
            </a:pPr>
            <a:endParaRPr lang="ru-RU" sz="30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609600" indent="-609600">
              <a:lnSpc>
                <a:spcPts val="3700"/>
              </a:lnSpc>
              <a:buFont typeface="Wingdings" pitchFamily="2" charset="2"/>
              <a:buChar char="Ø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зак-ва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субъектах осуществления ОРД;</a:t>
            </a:r>
          </a:p>
          <a:p>
            <a:pPr marL="609600" indent="-609600">
              <a:lnSpc>
                <a:spcPts val="3700"/>
              </a:lnSpc>
              <a:buFont typeface="Wingdings" pitchFamily="2" charset="2"/>
              <a:buChar char="Ø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зак-ва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видах ОРМ;</a:t>
            </a:r>
          </a:p>
          <a:p>
            <a:pPr marL="609600" indent="-609600">
              <a:lnSpc>
                <a:spcPts val="3700"/>
              </a:lnSpc>
              <a:buFont typeface="Wingdings" pitchFamily="2" charset="2"/>
              <a:buChar char="Ø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зак-ва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 основаниях для проведения ОРМ;</a:t>
            </a:r>
          </a:p>
          <a:p>
            <a:pPr marL="609600" indent="-609600">
              <a:lnSpc>
                <a:spcPts val="3700"/>
              </a:lnSpc>
              <a:buFont typeface="Wingdings" pitchFamily="2" charset="2"/>
              <a:buChar char="Ø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зак-ва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 условиях проведения ОРМ;</a:t>
            </a:r>
          </a:p>
          <a:p>
            <a:pPr marL="609600" indent="-609600">
              <a:lnSpc>
                <a:spcPts val="3700"/>
              </a:lnSpc>
              <a:buFont typeface="Wingdings" pitchFamily="2" charset="2"/>
              <a:buChar char="Ø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зак-ва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порядке документирования ОРМ;</a:t>
            </a:r>
          </a:p>
          <a:p>
            <a:pPr marL="609600" indent="-609600">
              <a:lnSpc>
                <a:spcPts val="3700"/>
              </a:lnSpc>
              <a:buFont typeface="Wingdings" pitchFamily="2" charset="2"/>
              <a:buChar char="Ø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зак-ва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привлечении граждан к сотрудничеству.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учи">
  <a:themeElements>
    <a:clrScheme name="Лучи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Луч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Лучи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чение">
  <a:themeElements>
    <a:clrScheme name="Течение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3568</TotalTime>
  <Words>730</Words>
  <Application>Microsoft Office PowerPoint</Application>
  <PresentationFormat>Экран (4:3)</PresentationFormat>
  <Paragraphs>127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Лучи</vt:lpstr>
      <vt:lpstr>Течение</vt:lpstr>
      <vt:lpstr>Слайд 1</vt:lpstr>
      <vt:lpstr>Содержание:</vt:lpstr>
      <vt:lpstr>ЛИТЕРАТУРА</vt:lpstr>
      <vt:lpstr>Цели надзора за ОРД</vt:lpstr>
      <vt:lpstr>Задачи надзора за ОРД:</vt:lpstr>
      <vt:lpstr>Специфика данной отрасли прокурорского надзора определяется</vt:lpstr>
      <vt:lpstr>Слайд 7</vt:lpstr>
      <vt:lpstr>Слайд 8</vt:lpstr>
      <vt:lpstr>Объект надзора за ОРД можно дифференцировать</vt:lpstr>
      <vt:lpstr>Полномочия прокурора: </vt:lpstr>
      <vt:lpstr>Цели опер. эксперимента</vt:lpstr>
      <vt:lpstr>Надзор за законностью проведения оперативного эксперимента</vt:lpstr>
      <vt:lpstr>Полномочия прокурора </vt:lpstr>
      <vt:lpstr>Полномочия прокурора </vt:lpstr>
      <vt:lpstr> Прокуроры обязаны проверять ДОУ:</vt:lpstr>
      <vt:lpstr>Благодарю за внимание!</vt:lpstr>
    </vt:vector>
  </TitlesOfParts>
  <Company>СЭФ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Производство по уголовным делам частного производства</dc:title>
  <dc:creator>Уважаемый Перец</dc:creator>
  <cp:lastModifiedBy>Пользователь Windows</cp:lastModifiedBy>
  <cp:revision>186</cp:revision>
  <dcterms:created xsi:type="dcterms:W3CDTF">2004-05-05T13:26:46Z</dcterms:created>
  <dcterms:modified xsi:type="dcterms:W3CDTF">2023-09-12T13:35:58Z</dcterms:modified>
</cp:coreProperties>
</file>